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56" r:id="rId2"/>
    <p:sldId id="298" r:id="rId3"/>
    <p:sldId id="259" r:id="rId4"/>
    <p:sldId id="286" r:id="rId5"/>
    <p:sldId id="280" r:id="rId6"/>
    <p:sldId id="277" r:id="rId7"/>
    <p:sldId id="278" r:id="rId8"/>
    <p:sldId id="291" r:id="rId9"/>
    <p:sldId id="260" r:id="rId10"/>
    <p:sldId id="270" r:id="rId11"/>
    <p:sldId id="308" r:id="rId12"/>
    <p:sldId id="322" r:id="rId13"/>
    <p:sldId id="261" r:id="rId14"/>
    <p:sldId id="287" r:id="rId15"/>
    <p:sldId id="262" r:id="rId16"/>
    <p:sldId id="290" r:id="rId17"/>
    <p:sldId id="263" r:id="rId18"/>
    <p:sldId id="289" r:id="rId19"/>
    <p:sldId id="264" r:id="rId20"/>
    <p:sldId id="321" r:id="rId21"/>
    <p:sldId id="279" r:id="rId22"/>
    <p:sldId id="265" r:id="rId23"/>
    <p:sldId id="274" r:id="rId24"/>
    <p:sldId id="275" r:id="rId25"/>
    <p:sldId id="288" r:id="rId26"/>
    <p:sldId id="317" r:id="rId27"/>
    <p:sldId id="318" r:id="rId28"/>
    <p:sldId id="319" r:id="rId29"/>
    <p:sldId id="316" r:id="rId30"/>
    <p:sldId id="320" r:id="rId31"/>
    <p:sldId id="267" r:id="rId32"/>
    <p:sldId id="269" r:id="rId33"/>
    <p:sldId id="271" r:id="rId34"/>
    <p:sldId id="299" r:id="rId35"/>
    <p:sldId id="294" r:id="rId36"/>
    <p:sldId id="257" r:id="rId37"/>
    <p:sldId id="295" r:id="rId38"/>
    <p:sldId id="272" r:id="rId39"/>
    <p:sldId id="273" r:id="rId40"/>
    <p:sldId id="296" r:id="rId41"/>
    <p:sldId id="297" r:id="rId42"/>
    <p:sldId id="276" r:id="rId43"/>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8BB"/>
    <a:srgbClr val="00882B"/>
    <a:srgbClr val="4277BB"/>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3158" autoAdjust="0"/>
  </p:normalViewPr>
  <p:slideViewPr>
    <p:cSldViewPr snapToGrid="0">
      <p:cViewPr varScale="1">
        <p:scale>
          <a:sx n="80" d="100"/>
          <a:sy n="80" d="100"/>
        </p:scale>
        <p:origin x="368" y="184"/>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12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174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62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tiff"/></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em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63.emf"/><Relationship Id="rId1" Type="http://schemas.openxmlformats.org/officeDocument/2006/relationships/slideLayout" Target="../slideLayouts/slideLayout14.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png"/><Relationship Id="rId9" Type="http://schemas.openxmlformats.org/officeDocument/2006/relationships/image" Target="../media/image70.tiff"/></Relationships>
</file>

<file path=ppt/slides/_rels/slide1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emf"/><Relationship Id="rId3" Type="http://schemas.openxmlformats.org/officeDocument/2006/relationships/image" Target="../media/image40.png"/><Relationship Id="rId7" Type="http://schemas.openxmlformats.org/officeDocument/2006/relationships/image" Target="../media/image97.png"/><Relationship Id="rId12" Type="http://schemas.openxmlformats.org/officeDocument/2006/relationships/image" Target="../media/image10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14.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emf"/><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emf"/><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74.png"/><Relationship Id="rId3" Type="http://schemas.openxmlformats.org/officeDocument/2006/relationships/image" Target="../media/image123.png"/><Relationship Id="rId7" Type="http://schemas.openxmlformats.org/officeDocument/2006/relationships/image" Target="../media/image127.emf"/><Relationship Id="rId12" Type="http://schemas.openxmlformats.org/officeDocument/2006/relationships/image" Target="../media/image132.emf"/><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png"/><Relationship Id="rId9" Type="http://schemas.openxmlformats.org/officeDocument/2006/relationships/image" Target="../media/image1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136.tiff"/><Relationship Id="rId3" Type="http://schemas.openxmlformats.org/officeDocument/2006/relationships/image" Target="../media/image133.tiff"/><Relationship Id="rId7" Type="http://schemas.openxmlformats.org/officeDocument/2006/relationships/image" Target="../media/image135.tiff"/><Relationship Id="rId12" Type="http://schemas.openxmlformats.org/officeDocument/2006/relationships/image" Target="../media/image139.tiff"/><Relationship Id="rId2" Type="http://schemas.openxmlformats.org/officeDocument/2006/relationships/image" Target="../media/image124.png"/><Relationship Id="rId1" Type="http://schemas.openxmlformats.org/officeDocument/2006/relationships/slideLayout" Target="../slideLayouts/slideLayout14.xml"/><Relationship Id="rId6" Type="http://schemas.openxmlformats.org/officeDocument/2006/relationships/image" Target="../media/image129.emf"/><Relationship Id="rId11" Type="http://schemas.openxmlformats.org/officeDocument/2006/relationships/image" Target="../media/image138.tiff"/><Relationship Id="rId5" Type="http://schemas.openxmlformats.org/officeDocument/2006/relationships/image" Target="../media/image134.tiff"/><Relationship Id="rId10" Type="http://schemas.openxmlformats.org/officeDocument/2006/relationships/image" Target="../media/image130.emf"/><Relationship Id="rId4" Type="http://schemas.openxmlformats.org/officeDocument/2006/relationships/image" Target="../media/image125.emf"/><Relationship Id="rId9" Type="http://schemas.openxmlformats.org/officeDocument/2006/relationships/image" Target="../media/image137.tiff"/></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24.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emf"/><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emf"/><Relationship Id="rId2" Type="http://schemas.openxmlformats.org/officeDocument/2006/relationships/image" Target="../media/image161.png"/><Relationship Id="rId1" Type="http://schemas.openxmlformats.org/officeDocument/2006/relationships/slideLayout" Target="../slideLayouts/slideLayout14.xml"/><Relationship Id="rId6" Type="http://schemas.openxmlformats.org/officeDocument/2006/relationships/image" Target="../media/image165.png"/><Relationship Id="rId11" Type="http://schemas.openxmlformats.org/officeDocument/2006/relationships/image" Target="../media/image170.emf"/><Relationship Id="rId5" Type="http://schemas.openxmlformats.org/officeDocument/2006/relationships/image" Target="../media/image164.png"/><Relationship Id="rId10" Type="http://schemas.openxmlformats.org/officeDocument/2006/relationships/image" Target="../media/image169.emf"/><Relationship Id="rId4" Type="http://schemas.openxmlformats.org/officeDocument/2006/relationships/image" Target="../media/image163.png"/><Relationship Id="rId9" Type="http://schemas.openxmlformats.org/officeDocument/2006/relationships/image" Target="../media/image168.emf"/></Relationships>
</file>

<file path=ppt/slides/_rels/slide25.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 Id="rId9" Type="http://schemas.openxmlformats.org/officeDocument/2006/relationships/image" Target="../media/image179.emf"/></Relationships>
</file>

<file path=ppt/slides/_rels/slide26.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3.png"/><Relationship Id="rId5" Type="http://schemas.openxmlformats.org/officeDocument/2006/relationships/image" Target="../media/image182.tiff"/><Relationship Id="rId4" Type="http://schemas.openxmlformats.org/officeDocument/2006/relationships/image" Target="../media/image181.tiff"/></Relationships>
</file>

<file path=ppt/slides/_rels/slide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8.png"/><Relationship Id="rId5" Type="http://schemas.openxmlformats.org/officeDocument/2006/relationships/image" Target="../media/image185.tiff"/><Relationship Id="rId4" Type="http://schemas.openxmlformats.org/officeDocument/2006/relationships/image" Target="../media/image180.tiff"/></Relationships>
</file>

<file path=ppt/slides/_rels/slide28.xml.rels><?xml version="1.0" encoding="UTF-8" standalone="yes"?>
<Relationships xmlns="http://schemas.openxmlformats.org/package/2006/relationships"><Relationship Id="rId8" Type="http://schemas.openxmlformats.org/officeDocument/2006/relationships/image" Target="../media/image181.tiff"/><Relationship Id="rId3" Type="http://schemas.openxmlformats.org/officeDocument/2006/relationships/image" Target="../media/image49.emf"/><Relationship Id="rId7" Type="http://schemas.openxmlformats.org/officeDocument/2006/relationships/image" Target="../media/image187.tiff"/><Relationship Id="rId12" Type="http://schemas.openxmlformats.org/officeDocument/2006/relationships/image" Target="../media/image79.tiff"/><Relationship Id="rId2" Type="http://schemas.openxmlformats.org/officeDocument/2006/relationships/image" Target="../media/image132.emf"/><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186.emf"/><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96.png"/><Relationship Id="rId3" Type="http://schemas.openxmlformats.org/officeDocument/2006/relationships/image" Target="../media/image189.emf"/><Relationship Id="rId7" Type="http://schemas.openxmlformats.org/officeDocument/2006/relationships/image" Target="../media/image192.tiff"/><Relationship Id="rId12" Type="http://schemas.openxmlformats.org/officeDocument/2006/relationships/image" Target="../media/image195.png"/><Relationship Id="rId2" Type="http://schemas.openxmlformats.org/officeDocument/2006/relationships/image" Target="../media/image188.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191.png"/><Relationship Id="rId10" Type="http://schemas.openxmlformats.org/officeDocument/2006/relationships/image" Target="../media/image194.png"/><Relationship Id="rId4" Type="http://schemas.openxmlformats.org/officeDocument/2006/relationships/image" Target="../media/image190.emf"/><Relationship Id="rId9" Type="http://schemas.openxmlformats.org/officeDocument/2006/relationships/image" Target="../media/image193.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emf"/><Relationship Id="rId3" Type="http://schemas.openxmlformats.org/officeDocument/2006/relationships/image" Target="../media/image200.png"/><Relationship Id="rId21" Type="http://schemas.openxmlformats.org/officeDocument/2006/relationships/image" Target="../media/image218.emf"/><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emf"/><Relationship Id="rId2" Type="http://schemas.openxmlformats.org/officeDocument/2006/relationships/image" Target="../media/image199.png"/><Relationship Id="rId16" Type="http://schemas.openxmlformats.org/officeDocument/2006/relationships/image" Target="../media/image213.emf"/><Relationship Id="rId20" Type="http://schemas.openxmlformats.org/officeDocument/2006/relationships/image" Target="../media/image217.emf"/><Relationship Id="rId1" Type="http://schemas.openxmlformats.org/officeDocument/2006/relationships/slideLayout" Target="../slideLayouts/slideLayout14.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png"/><Relationship Id="rId19" Type="http://schemas.openxmlformats.org/officeDocument/2006/relationships/image" Target="../media/image216.emf"/><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s>
</file>

<file path=ppt/slides/_rels/slide34.xml.rels><?xml version="1.0" encoding="UTF-8" standalone="yes"?>
<Relationships xmlns="http://schemas.openxmlformats.org/package/2006/relationships"><Relationship Id="rId8" Type="http://schemas.openxmlformats.org/officeDocument/2006/relationships/image" Target="../media/image225.tiff"/><Relationship Id="rId13" Type="http://schemas.openxmlformats.org/officeDocument/2006/relationships/image" Target="../media/image230.emf"/><Relationship Id="rId18" Type="http://schemas.openxmlformats.org/officeDocument/2006/relationships/image" Target="../media/image235.tiff"/><Relationship Id="rId26" Type="http://schemas.openxmlformats.org/officeDocument/2006/relationships/image" Target="../media/image181.tiff"/><Relationship Id="rId3" Type="http://schemas.openxmlformats.org/officeDocument/2006/relationships/image" Target="../media/image220.tiff"/><Relationship Id="rId21" Type="http://schemas.openxmlformats.org/officeDocument/2006/relationships/image" Target="../media/image238.png"/><Relationship Id="rId7" Type="http://schemas.openxmlformats.org/officeDocument/2006/relationships/image" Target="../media/image224.emf"/><Relationship Id="rId12" Type="http://schemas.openxmlformats.org/officeDocument/2006/relationships/image" Target="../media/image229.emf"/><Relationship Id="rId17" Type="http://schemas.openxmlformats.org/officeDocument/2006/relationships/image" Target="../media/image234.emf"/><Relationship Id="rId25" Type="http://schemas.microsoft.com/office/2007/relationships/hdphoto" Target="../media/hdphoto3.wdp"/><Relationship Id="rId2" Type="http://schemas.openxmlformats.org/officeDocument/2006/relationships/image" Target="../media/image219.emf"/><Relationship Id="rId16" Type="http://schemas.openxmlformats.org/officeDocument/2006/relationships/image" Target="../media/image233.emf"/><Relationship Id="rId20"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23.emf"/><Relationship Id="rId11" Type="http://schemas.openxmlformats.org/officeDocument/2006/relationships/image" Target="../media/image228.emf"/><Relationship Id="rId24" Type="http://schemas.openxmlformats.org/officeDocument/2006/relationships/image" Target="../media/image239.png"/><Relationship Id="rId5" Type="http://schemas.openxmlformats.org/officeDocument/2006/relationships/image" Target="../media/image222.emf"/><Relationship Id="rId15" Type="http://schemas.openxmlformats.org/officeDocument/2006/relationships/image" Target="../media/image232.emf"/><Relationship Id="rId23" Type="http://schemas.openxmlformats.org/officeDocument/2006/relationships/image" Target="../media/image184.png"/><Relationship Id="rId28" Type="http://schemas.openxmlformats.org/officeDocument/2006/relationships/image" Target="../media/image183.png"/><Relationship Id="rId10" Type="http://schemas.openxmlformats.org/officeDocument/2006/relationships/image" Target="../media/image227.emf"/><Relationship Id="rId19" Type="http://schemas.openxmlformats.org/officeDocument/2006/relationships/image" Target="../media/image236.tiff"/><Relationship Id="rId4" Type="http://schemas.openxmlformats.org/officeDocument/2006/relationships/image" Target="../media/image221.emf"/><Relationship Id="rId9" Type="http://schemas.openxmlformats.org/officeDocument/2006/relationships/image" Target="../media/image226.tiff"/><Relationship Id="rId14" Type="http://schemas.openxmlformats.org/officeDocument/2006/relationships/image" Target="../media/image231.emf"/><Relationship Id="rId22" Type="http://schemas.microsoft.com/office/2007/relationships/hdphoto" Target="../media/hdphoto2.wdp"/><Relationship Id="rId27" Type="http://schemas.openxmlformats.org/officeDocument/2006/relationships/image" Target="../media/image182.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23.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emf"/><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32.</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39137"/>
            <a:chOff x="4081225" y="2063706"/>
            <a:chExt cx="707233" cy="839137"/>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39137"/>
              <a:chOff x="1694" y="9504"/>
              <a:chExt cx="707232" cy="839135"/>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52454" y="725528"/>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2"/>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3"/>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4" y="3358116"/>
            <a:ext cx="1019510" cy="958792"/>
            <a:chOff x="3923394" y="3358116"/>
            <a:chExt cx="1019510" cy="958792"/>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4" y="3358116"/>
              <a:ext cx="1019510" cy="958792"/>
              <a:chOff x="-156137" y="9504"/>
              <a:chExt cx="1019509" cy="958790"/>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7" y="722074"/>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4"/>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5"/>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18206" cy="959248"/>
            <a:chOff x="4081225" y="4780516"/>
            <a:chExt cx="718206" cy="959248"/>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18206" cy="959248"/>
              <a:chOff x="1694" y="9504"/>
              <a:chExt cx="718205" cy="959246"/>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19387" y="722530"/>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6"/>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5" name="Group 4">
            <a:extLst>
              <a:ext uri="{FF2B5EF4-FFF2-40B4-BE49-F238E27FC236}">
                <a16:creationId xmlns:a16="http://schemas.microsoft.com/office/drawing/2014/main" id="{A09B94B2-9416-4F9C-AA30-F134B651C409}"/>
              </a:ext>
            </a:extLst>
          </p:cNvPr>
          <p:cNvGrpSpPr/>
          <p:nvPr/>
        </p:nvGrpSpPr>
        <p:grpSpPr>
          <a:xfrm>
            <a:off x="4081225" y="6144621"/>
            <a:ext cx="707233" cy="943949"/>
            <a:chOff x="4081225" y="6144621"/>
            <a:chExt cx="707233" cy="943949"/>
          </a:xfrm>
        </p:grpSpPr>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7"/>
            <a:stretch>
              <a:fillRect/>
            </a:stretch>
          </p:blipFill>
          <p:spPr>
            <a:xfrm>
              <a:off x="4180753" y="6302985"/>
              <a:ext cx="469900" cy="381000"/>
            </a:xfrm>
            <a:prstGeom prst="rect">
              <a:avLst/>
            </a:prstGeom>
          </p:spPr>
        </p:pic>
      </p:grpSp>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8"/>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37555"/>
            <a:chOff x="7214718" y="2063706"/>
            <a:chExt cx="707233" cy="837555"/>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37555"/>
              <a:chOff x="1694" y="9504"/>
              <a:chExt cx="707232" cy="837553"/>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195" y="723946"/>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9"/>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36872"/>
            <a:chOff x="7214718" y="3379550"/>
            <a:chExt cx="707233" cy="836872"/>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36872"/>
              <a:chOff x="1694" y="9504"/>
              <a:chExt cx="707232" cy="836870"/>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6540" y="723263"/>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0"/>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55900"/>
            <a:chOff x="7214718" y="4827350"/>
            <a:chExt cx="707233" cy="85590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55900"/>
              <a:chOff x="1694" y="9504"/>
              <a:chExt cx="707232" cy="85589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6144" y="74229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1"/>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2"/>
            <a:stretch>
              <a:fillRect/>
            </a:stretch>
          </p:blipFill>
          <p:spPr>
            <a:xfrm>
              <a:off x="7276414" y="6168885"/>
              <a:ext cx="571500" cy="609600"/>
            </a:xfrm>
            <a:prstGeom prst="rect">
              <a:avLst/>
            </a:prstGeom>
          </p:spPr>
        </p:pic>
      </p:grpSp>
      <p:sp>
        <p:nvSpPr>
          <p:cNvPr id="78" name="Shape 358">
            <a:extLst>
              <a:ext uri="{FF2B5EF4-FFF2-40B4-BE49-F238E27FC236}">
                <a16:creationId xmlns:a16="http://schemas.microsoft.com/office/drawing/2014/main" id="{2ACFAF95-ACA7-42AD-9C36-5887349B90DE}"/>
              </a:ext>
            </a:extLst>
          </p:cNvPr>
          <p:cNvSpPr/>
          <p:nvPr/>
        </p:nvSpPr>
        <p:spPr>
          <a:xfrm>
            <a:off x="8182183" y="337955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monitoring for the cloud management platform.</a:t>
            </a:r>
          </a:p>
        </p:txBody>
      </p:sp>
      <p:sp>
        <p:nvSpPr>
          <p:cNvPr id="83" name="Shape 358">
            <a:extLst>
              <a:ext uri="{FF2B5EF4-FFF2-40B4-BE49-F238E27FC236}">
                <a16:creationId xmlns:a16="http://schemas.microsoft.com/office/drawing/2014/main" id="{B91328B6-CDBC-45C7-AD93-299EE870BA24}"/>
              </a:ext>
            </a:extLst>
          </p:cNvPr>
          <p:cNvSpPr/>
          <p:nvPr/>
        </p:nvSpPr>
        <p:spPr>
          <a:xfrm>
            <a:off x="5029200" y="209924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cloud services.</a:t>
            </a:r>
          </a:p>
        </p:txBody>
      </p:sp>
      <p:sp>
        <p:nvSpPr>
          <p:cNvPr id="87" name="Shape 358">
            <a:extLst>
              <a:ext uri="{FF2B5EF4-FFF2-40B4-BE49-F238E27FC236}">
                <a16:creationId xmlns:a16="http://schemas.microsoft.com/office/drawing/2014/main" id="{A9B50DFE-F074-42CE-A38A-6116E2AD7795}"/>
              </a:ext>
            </a:extLst>
          </p:cNvPr>
          <p:cNvSpPr/>
          <p:nvPr/>
        </p:nvSpPr>
        <p:spPr>
          <a:xfrm>
            <a:off x="5012903" y="338760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partners.</a:t>
            </a:r>
          </a:p>
        </p:txBody>
      </p:sp>
      <p:grpSp>
        <p:nvGrpSpPr>
          <p:cNvPr id="4" name="Group 3">
            <a:extLst>
              <a:ext uri="{FF2B5EF4-FFF2-40B4-BE49-F238E27FC236}">
                <a16:creationId xmlns:a16="http://schemas.microsoft.com/office/drawing/2014/main" id="{8DCC6692-902D-4781-B469-32CE87480A1C}"/>
              </a:ext>
            </a:extLst>
          </p:cNvPr>
          <p:cNvGrpSpPr/>
          <p:nvPr/>
        </p:nvGrpSpPr>
        <p:grpSpPr>
          <a:xfrm>
            <a:off x="576135" y="3303454"/>
            <a:ext cx="762000" cy="1013455"/>
            <a:chOff x="576135" y="3303454"/>
            <a:chExt cx="762000" cy="1013455"/>
          </a:xfrm>
        </p:grpSpPr>
        <p:grpSp>
          <p:nvGrpSpPr>
            <p:cNvPr id="3" name="Group 2"/>
            <p:cNvGrpSpPr/>
            <p:nvPr/>
          </p:nvGrpSpPr>
          <p:grpSpPr>
            <a:xfrm>
              <a:off x="691702" y="3465709"/>
              <a:ext cx="520976" cy="851200"/>
              <a:chOff x="461319" y="3383984"/>
              <a:chExt cx="520976" cy="851200"/>
            </a:xfrm>
          </p:grpSpPr>
          <p:sp>
            <p:nvSpPr>
              <p:cNvPr id="74" name="Shape 299"/>
              <p:cNvSpPr/>
              <p:nvPr/>
            </p:nvSpPr>
            <p:spPr>
              <a:xfrm>
                <a:off x="461319" y="3988963"/>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pic>
          <p:nvPicPr>
            <p:cNvPr id="80" name="Picture 79">
              <a:extLst>
                <a:ext uri="{FF2B5EF4-FFF2-40B4-BE49-F238E27FC236}">
                  <a16:creationId xmlns:a16="http://schemas.microsoft.com/office/drawing/2014/main" id="{F22849CA-AA31-420A-B151-E4A2BA4930BD}"/>
                </a:ext>
              </a:extLst>
            </p:cNvPr>
            <p:cNvPicPr>
              <a:picLocks noChangeAspect="1"/>
            </p:cNvPicPr>
            <p:nvPr/>
          </p:nvPicPr>
          <p:blipFill>
            <a:blip r:embed="rId14"/>
            <a:stretch>
              <a:fillRect/>
            </a:stretch>
          </p:blipFill>
          <p:spPr>
            <a:xfrm>
              <a:off x="576135" y="3303454"/>
              <a:ext cx="762000" cy="7493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05448" y="2163604"/>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79508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Platform and framework that allows for internal communication and network policies for monitoring, logging, and deploying containers.</a:t>
            </a:r>
          </a:p>
          <a:p>
            <a:pPr lvl="0">
              <a:defRPr sz="1800"/>
            </a:pPr>
            <a:r>
              <a:rPr lang="en-US" sz="900" dirty="0"/>
              <a:t>.</a:t>
            </a:r>
            <a:endParaRPr sz="9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311722" y="3402810"/>
            <a:ext cx="1351099"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60" name="Shape 535">
            <a:extLst>
              <a:ext uri="{FF2B5EF4-FFF2-40B4-BE49-F238E27FC236}">
                <a16:creationId xmlns:a16="http://schemas.microsoft.com/office/drawing/2014/main" id="{1F90FEF5-C9DF-DB4E-9B90-B05B0FC60648}"/>
              </a:ext>
            </a:extLst>
          </p:cNvPr>
          <p:cNvSpPr/>
          <p:nvPr/>
        </p:nvSpPr>
        <p:spPr>
          <a:xfrm>
            <a:off x="4828981" y="3390977"/>
            <a:ext cx="1236912"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015881" y="3463496"/>
            <a:ext cx="124306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a:t>
            </a:r>
          </a:p>
          <a:p>
            <a:r>
              <a:rPr lang="en-US" dirty="0"/>
              <a:t>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097053" y="482551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28981" y="4847298"/>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11" name="Group 10">
            <a:extLst>
              <a:ext uri="{FF2B5EF4-FFF2-40B4-BE49-F238E27FC236}">
                <a16:creationId xmlns:a16="http://schemas.microsoft.com/office/drawing/2014/main" id="{5DD5E710-14A2-4936-8BD0-65299AD3E3BA}"/>
              </a:ext>
            </a:extLst>
          </p:cNvPr>
          <p:cNvGrpSpPr/>
          <p:nvPr/>
        </p:nvGrpSpPr>
        <p:grpSpPr>
          <a:xfrm>
            <a:off x="543448" y="3352800"/>
            <a:ext cx="751660" cy="997268"/>
            <a:chOff x="543448" y="3352800"/>
            <a:chExt cx="751660" cy="997268"/>
          </a:xfrm>
        </p:grpSpPr>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2" name="Group 11">
            <a:extLst>
              <a:ext uri="{FF2B5EF4-FFF2-40B4-BE49-F238E27FC236}">
                <a16:creationId xmlns:a16="http://schemas.microsoft.com/office/drawing/2014/main" id="{20F3DD22-E251-45B1-8EFF-C44CF760503D}"/>
              </a:ext>
            </a:extLst>
          </p:cNvPr>
          <p:cNvGrpSpPr/>
          <p:nvPr/>
        </p:nvGrpSpPr>
        <p:grpSpPr>
          <a:xfrm>
            <a:off x="3848375" y="3342568"/>
            <a:ext cx="751660" cy="982374"/>
            <a:chOff x="3900749" y="3363486"/>
            <a:chExt cx="751660" cy="982374"/>
          </a:xfrm>
        </p:grpSpPr>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13" name="Group 12">
            <a:extLst>
              <a:ext uri="{FF2B5EF4-FFF2-40B4-BE49-F238E27FC236}">
                <a16:creationId xmlns:a16="http://schemas.microsoft.com/office/drawing/2014/main" id="{DF39C7B6-257F-4695-B2E9-BAA94C802745}"/>
              </a:ext>
            </a:extLst>
          </p:cNvPr>
          <p:cNvGrpSpPr/>
          <p:nvPr/>
        </p:nvGrpSpPr>
        <p:grpSpPr>
          <a:xfrm>
            <a:off x="3912190" y="4796511"/>
            <a:ext cx="749808" cy="999071"/>
            <a:chOff x="3912190" y="4796511"/>
            <a:chExt cx="749808" cy="999071"/>
          </a:xfrm>
        </p:grpSpPr>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6"/>
              <a:stretch>
                <a:fillRect/>
              </a:stretch>
            </p:blipFill>
            <p:spPr>
              <a:xfrm>
                <a:off x="4056488" y="4872353"/>
                <a:ext cx="437242" cy="483881"/>
              </a:xfrm>
              <a:prstGeom prst="rect">
                <a:avLst/>
              </a:prstGeom>
            </p:spPr>
          </p:pic>
        </p:gr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grpSp>
      <p:grpSp>
        <p:nvGrpSpPr>
          <p:cNvPr id="14" name="Group 13">
            <a:extLst>
              <a:ext uri="{FF2B5EF4-FFF2-40B4-BE49-F238E27FC236}">
                <a16:creationId xmlns:a16="http://schemas.microsoft.com/office/drawing/2014/main" id="{DA05F018-8EF6-4910-B018-226699E25629}"/>
              </a:ext>
            </a:extLst>
          </p:cNvPr>
          <p:cNvGrpSpPr/>
          <p:nvPr/>
        </p:nvGrpSpPr>
        <p:grpSpPr>
          <a:xfrm>
            <a:off x="7239000" y="4825513"/>
            <a:ext cx="751660" cy="984842"/>
            <a:chOff x="7239000" y="4825513"/>
            <a:chExt cx="751660" cy="984842"/>
          </a:xfrm>
        </p:grpSpPr>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grpSp>
        <p:nvGrpSpPr>
          <p:cNvPr id="15" name="Group 14">
            <a:extLst>
              <a:ext uri="{FF2B5EF4-FFF2-40B4-BE49-F238E27FC236}">
                <a16:creationId xmlns:a16="http://schemas.microsoft.com/office/drawing/2014/main" id="{A71A4478-DF90-49C7-AE14-F2A37F75D3AD}"/>
              </a:ext>
            </a:extLst>
          </p:cNvPr>
          <p:cNvGrpSpPr/>
          <p:nvPr/>
        </p:nvGrpSpPr>
        <p:grpSpPr>
          <a:xfrm>
            <a:off x="7184981" y="3464940"/>
            <a:ext cx="718250" cy="1007257"/>
            <a:chOff x="7243900" y="3338603"/>
            <a:chExt cx="718250" cy="1007257"/>
          </a:xfrm>
        </p:grpSpPr>
        <p:sp>
          <p:nvSpPr>
            <p:cNvPr id="74" name="Shape 254">
              <a:extLst>
                <a:ext uri="{FF2B5EF4-FFF2-40B4-BE49-F238E27FC236}">
                  <a16:creationId xmlns:a16="http://schemas.microsoft.com/office/drawing/2014/main" id="{BF2F2CF3-3A2B-EC46-880D-3CAF8F4B3846}"/>
                </a:ext>
              </a:extLst>
            </p:cNvPr>
            <p:cNvSpPr/>
            <p:nvPr/>
          </p:nvSpPr>
          <p:spPr>
            <a:xfrm>
              <a:off x="7372421" y="4099639"/>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50" name="Group 49">
              <a:extLst>
                <a:ext uri="{FF2B5EF4-FFF2-40B4-BE49-F238E27FC236}">
                  <a16:creationId xmlns:a16="http://schemas.microsoft.com/office/drawing/2014/main" id="{1AEC6E32-2BB6-43A7-8882-F33AA0DDAF93}"/>
                </a:ext>
              </a:extLst>
            </p:cNvPr>
            <p:cNvGrpSpPr/>
            <p:nvPr/>
          </p:nvGrpSpPr>
          <p:grpSpPr>
            <a:xfrm>
              <a:off x="7243900" y="3338603"/>
              <a:ext cx="718250" cy="704087"/>
              <a:chOff x="7665800" y="2224018"/>
              <a:chExt cx="751660" cy="692612"/>
            </a:xfrm>
          </p:grpSpPr>
          <p:sp>
            <p:nvSpPr>
              <p:cNvPr id="52" name="Shape 252">
                <a:extLst>
                  <a:ext uri="{FF2B5EF4-FFF2-40B4-BE49-F238E27FC236}">
                    <a16:creationId xmlns:a16="http://schemas.microsoft.com/office/drawing/2014/main" id="{1BF80CCB-23EC-4937-8AC1-7872BACAD48B}"/>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3" name="Picture 52">
                <a:extLst>
                  <a:ext uri="{FF2B5EF4-FFF2-40B4-BE49-F238E27FC236}">
                    <a16:creationId xmlns:a16="http://schemas.microsoft.com/office/drawing/2014/main" id="{ED809BBA-6A8D-46B8-BCBE-86E0755A4D25}"/>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grpSp>
        <p:nvGrpSpPr>
          <p:cNvPr id="3" name="Group 2">
            <a:extLst>
              <a:ext uri="{FF2B5EF4-FFF2-40B4-BE49-F238E27FC236}">
                <a16:creationId xmlns:a16="http://schemas.microsoft.com/office/drawing/2014/main" id="{74E940EE-3C7B-4D6C-9FEB-8C13EB7ECFD7}"/>
              </a:ext>
            </a:extLst>
          </p:cNvPr>
          <p:cNvGrpSpPr/>
          <p:nvPr/>
        </p:nvGrpSpPr>
        <p:grpSpPr>
          <a:xfrm>
            <a:off x="7131273" y="2100332"/>
            <a:ext cx="771958" cy="1026264"/>
            <a:chOff x="7131273" y="2100332"/>
            <a:chExt cx="771958" cy="1026264"/>
          </a:xfrm>
        </p:grpSpPr>
        <p:pic>
          <p:nvPicPr>
            <p:cNvPr id="55" name="Picture 54">
              <a:extLst>
                <a:ext uri="{FF2B5EF4-FFF2-40B4-BE49-F238E27FC236}">
                  <a16:creationId xmlns:a16="http://schemas.microsoft.com/office/drawing/2014/main" id="{65E2889B-2A54-4A9B-9B10-8787D57F1F96}"/>
                </a:ext>
              </a:extLst>
            </p:cNvPr>
            <p:cNvPicPr>
              <a:picLocks noChangeAspect="1"/>
            </p:cNvPicPr>
            <p:nvPr/>
          </p:nvPicPr>
          <p:blipFill>
            <a:blip r:embed="rId9"/>
            <a:stretch>
              <a:fillRect/>
            </a:stretch>
          </p:blipFill>
          <p:spPr>
            <a:xfrm>
              <a:off x="7131273" y="2100332"/>
              <a:ext cx="749300" cy="736600"/>
            </a:xfrm>
            <a:prstGeom prst="rect">
              <a:avLst/>
            </a:prstGeom>
          </p:spPr>
        </p:pic>
        <p:sp>
          <p:nvSpPr>
            <p:cNvPr id="66" name="Shape 299">
              <a:extLst>
                <a:ext uri="{FF2B5EF4-FFF2-40B4-BE49-F238E27FC236}">
                  <a16:creationId xmlns:a16="http://schemas.microsoft.com/office/drawing/2014/main" id="{71F89E11-7A73-4AF1-A813-149D9246B685}"/>
                </a:ext>
              </a:extLst>
            </p:cNvPr>
            <p:cNvSpPr/>
            <p:nvPr/>
          </p:nvSpPr>
          <p:spPr>
            <a:xfrm>
              <a:off x="7153931" y="2880375"/>
              <a:ext cx="7493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MESSAGING</a:t>
              </a:r>
              <a:endParaRPr sz="800" b="1" dirty="0">
                <a:solidFill>
                  <a:srgbClr val="4277BB"/>
                </a:solidFill>
              </a:endParaRPr>
            </a:p>
          </p:txBody>
        </p:sp>
      </p:grpSp>
      <p:sp>
        <p:nvSpPr>
          <p:cNvPr id="68" name="Shape 358">
            <a:extLst>
              <a:ext uri="{FF2B5EF4-FFF2-40B4-BE49-F238E27FC236}">
                <a16:creationId xmlns:a16="http://schemas.microsoft.com/office/drawing/2014/main" id="{5AF90E01-E2B0-4DC1-9934-7B36FE1D3CC3}"/>
              </a:ext>
            </a:extLst>
          </p:cNvPr>
          <p:cNvSpPr/>
          <p:nvPr/>
        </p:nvSpPr>
        <p:spPr>
          <a:xfrm>
            <a:off x="7990660" y="211423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Synchronous and asynchronous (message bus) communication among enterprise services.</a:t>
            </a:r>
          </a:p>
        </p:txBody>
      </p:sp>
      <p:grpSp>
        <p:nvGrpSpPr>
          <p:cNvPr id="18" name="Group 17">
            <a:extLst>
              <a:ext uri="{FF2B5EF4-FFF2-40B4-BE49-F238E27FC236}">
                <a16:creationId xmlns:a16="http://schemas.microsoft.com/office/drawing/2014/main" id="{17184B43-3E4A-457F-9921-F68080E7FCD0}"/>
              </a:ext>
            </a:extLst>
          </p:cNvPr>
          <p:cNvGrpSpPr/>
          <p:nvPr/>
        </p:nvGrpSpPr>
        <p:grpSpPr>
          <a:xfrm>
            <a:off x="543448" y="6191201"/>
            <a:ext cx="762000" cy="865054"/>
            <a:chOff x="543448" y="6191201"/>
            <a:chExt cx="762000" cy="865054"/>
          </a:xfrm>
        </p:grpSpPr>
        <p:pic>
          <p:nvPicPr>
            <p:cNvPr id="69" name="Picture 68">
              <a:extLst>
                <a:ext uri="{FF2B5EF4-FFF2-40B4-BE49-F238E27FC236}">
                  <a16:creationId xmlns:a16="http://schemas.microsoft.com/office/drawing/2014/main" id="{922BAE34-DF31-406C-94DA-1CDFA41DE1D8}"/>
                </a:ext>
              </a:extLst>
            </p:cNvPr>
            <p:cNvPicPr>
              <a:picLocks noChangeAspect="1"/>
            </p:cNvPicPr>
            <p:nvPr/>
          </p:nvPicPr>
          <p:blipFill>
            <a:blip r:embed="rId10"/>
            <a:stretch>
              <a:fillRect/>
            </a:stretch>
          </p:blipFill>
          <p:spPr>
            <a:xfrm>
              <a:off x="543448" y="6191201"/>
              <a:ext cx="762000" cy="698500"/>
            </a:xfrm>
            <a:prstGeom prst="rect">
              <a:avLst/>
            </a:prstGeom>
          </p:spPr>
        </p:pic>
        <p:sp>
          <p:nvSpPr>
            <p:cNvPr id="70" name="Shape 299">
              <a:extLst>
                <a:ext uri="{FF2B5EF4-FFF2-40B4-BE49-F238E27FC236}">
                  <a16:creationId xmlns:a16="http://schemas.microsoft.com/office/drawing/2014/main" id="{E4E4A444-C2F7-4D00-8042-38D805AACC48}"/>
                </a:ext>
              </a:extLst>
            </p:cNvPr>
            <p:cNvSpPr/>
            <p:nvPr/>
          </p:nvSpPr>
          <p:spPr>
            <a:xfrm>
              <a:off x="676008" y="6933144"/>
              <a:ext cx="5690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CHANNELS</a:t>
              </a:r>
              <a:endParaRPr sz="800" b="1" dirty="0">
                <a:solidFill>
                  <a:srgbClr val="4277BB"/>
                </a:solidFill>
              </a:endParaRPr>
            </a:p>
          </p:txBody>
        </p:sp>
      </p:grpSp>
      <p:grpSp>
        <p:nvGrpSpPr>
          <p:cNvPr id="17" name="Group 16">
            <a:extLst>
              <a:ext uri="{FF2B5EF4-FFF2-40B4-BE49-F238E27FC236}">
                <a16:creationId xmlns:a16="http://schemas.microsoft.com/office/drawing/2014/main" id="{9E02B1D4-C5B0-4722-8787-9C1FBBC4CBBB}"/>
              </a:ext>
            </a:extLst>
          </p:cNvPr>
          <p:cNvGrpSpPr/>
          <p:nvPr/>
        </p:nvGrpSpPr>
        <p:grpSpPr>
          <a:xfrm>
            <a:off x="3855959" y="6191201"/>
            <a:ext cx="973022" cy="999937"/>
            <a:chOff x="3852369" y="6068158"/>
            <a:chExt cx="973022" cy="999937"/>
          </a:xfrm>
        </p:grpSpPr>
        <p:pic>
          <p:nvPicPr>
            <p:cNvPr id="71" name="Picture 70">
              <a:extLst>
                <a:ext uri="{FF2B5EF4-FFF2-40B4-BE49-F238E27FC236}">
                  <a16:creationId xmlns:a16="http://schemas.microsoft.com/office/drawing/2014/main" id="{4C8C17F4-E7B2-4130-B7CA-788922329B98}"/>
                </a:ext>
              </a:extLst>
            </p:cNvPr>
            <p:cNvPicPr>
              <a:picLocks noChangeAspect="1"/>
            </p:cNvPicPr>
            <p:nvPr/>
          </p:nvPicPr>
          <p:blipFill>
            <a:blip r:embed="rId11"/>
            <a:stretch>
              <a:fillRect/>
            </a:stretch>
          </p:blipFill>
          <p:spPr>
            <a:xfrm>
              <a:off x="3930818" y="6068158"/>
              <a:ext cx="749300" cy="749300"/>
            </a:xfrm>
            <a:prstGeom prst="rect">
              <a:avLst/>
            </a:prstGeom>
          </p:spPr>
        </p:pic>
        <p:sp>
          <p:nvSpPr>
            <p:cNvPr id="77" name="Shape 299">
              <a:extLst>
                <a:ext uri="{FF2B5EF4-FFF2-40B4-BE49-F238E27FC236}">
                  <a16:creationId xmlns:a16="http://schemas.microsoft.com/office/drawing/2014/main" id="{B3835CA2-50F2-4F03-973A-89F4C6862EC1}"/>
                </a:ext>
              </a:extLst>
            </p:cNvPr>
            <p:cNvSpPr/>
            <p:nvPr/>
          </p:nvSpPr>
          <p:spPr>
            <a:xfrm>
              <a:off x="3852369" y="682187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grpSp>
        <p:nvGrpSpPr>
          <p:cNvPr id="16" name="Group 15">
            <a:extLst>
              <a:ext uri="{FF2B5EF4-FFF2-40B4-BE49-F238E27FC236}">
                <a16:creationId xmlns:a16="http://schemas.microsoft.com/office/drawing/2014/main" id="{8470DD75-2411-4F0B-816C-529ECCE20BF9}"/>
              </a:ext>
            </a:extLst>
          </p:cNvPr>
          <p:cNvGrpSpPr/>
          <p:nvPr/>
        </p:nvGrpSpPr>
        <p:grpSpPr>
          <a:xfrm>
            <a:off x="7280590" y="6191445"/>
            <a:ext cx="762000" cy="864810"/>
            <a:chOff x="7266686" y="6191445"/>
            <a:chExt cx="762000" cy="864810"/>
          </a:xfrm>
        </p:grpSpPr>
        <p:pic>
          <p:nvPicPr>
            <p:cNvPr id="78" name="Picture 77">
              <a:extLst>
                <a:ext uri="{FF2B5EF4-FFF2-40B4-BE49-F238E27FC236}">
                  <a16:creationId xmlns:a16="http://schemas.microsoft.com/office/drawing/2014/main" id="{2B32F618-75EB-4496-B6CE-6314FD08DB5E}"/>
                </a:ext>
              </a:extLst>
            </p:cNvPr>
            <p:cNvPicPr>
              <a:picLocks noChangeAspect="1"/>
            </p:cNvPicPr>
            <p:nvPr/>
          </p:nvPicPr>
          <p:blipFill>
            <a:blip r:embed="rId12"/>
            <a:stretch>
              <a:fillRect/>
            </a:stretch>
          </p:blipFill>
          <p:spPr>
            <a:xfrm>
              <a:off x="7266686" y="6191445"/>
              <a:ext cx="762000" cy="711200"/>
            </a:xfrm>
            <a:prstGeom prst="rect">
              <a:avLst/>
            </a:prstGeom>
          </p:spPr>
        </p:pic>
        <p:sp>
          <p:nvSpPr>
            <p:cNvPr id="79" name="Shape 299">
              <a:extLst>
                <a:ext uri="{FF2B5EF4-FFF2-40B4-BE49-F238E27FC236}">
                  <a16:creationId xmlns:a16="http://schemas.microsoft.com/office/drawing/2014/main" id="{E54B241D-76C9-43B5-8935-EF71A7BED1D9}"/>
                </a:ext>
              </a:extLst>
            </p:cNvPr>
            <p:cNvSpPr/>
            <p:nvPr/>
          </p:nvSpPr>
          <p:spPr>
            <a:xfrm>
              <a:off x="7291018" y="6933144"/>
              <a:ext cx="7133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DIAGNOSTICS</a:t>
              </a:r>
              <a:endParaRPr sz="800" b="1" dirty="0">
                <a:solidFill>
                  <a:srgbClr val="4277BB"/>
                </a:solidFill>
              </a:endParaRPr>
            </a:p>
          </p:txBody>
        </p:sp>
      </p:grpSp>
      <p:sp>
        <p:nvSpPr>
          <p:cNvPr id="80" name="Shape 358">
            <a:extLst>
              <a:ext uri="{FF2B5EF4-FFF2-40B4-BE49-F238E27FC236}">
                <a16:creationId xmlns:a16="http://schemas.microsoft.com/office/drawing/2014/main" id="{C3D795ED-EB04-4ABA-ACB2-3D1F5612E0E5}"/>
              </a:ext>
            </a:extLst>
          </p:cNvPr>
          <p:cNvSpPr/>
          <p:nvPr/>
        </p:nvSpPr>
        <p:spPr>
          <a:xfrm>
            <a:off x="8097053"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for diagnostics.</a:t>
            </a:r>
          </a:p>
        </p:txBody>
      </p:sp>
      <p:sp>
        <p:nvSpPr>
          <p:cNvPr id="85" name="Shape 535">
            <a:extLst>
              <a:ext uri="{FF2B5EF4-FFF2-40B4-BE49-F238E27FC236}">
                <a16:creationId xmlns:a16="http://schemas.microsoft.com/office/drawing/2014/main" id="{441E2FE7-8F6E-4FAE-BC10-BC9E708303CE}"/>
              </a:ext>
            </a:extLst>
          </p:cNvPr>
          <p:cNvSpPr/>
          <p:nvPr/>
        </p:nvSpPr>
        <p:spPr>
          <a:xfrm>
            <a:off x="4828981" y="620766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Services for compute, network, and storage virtual and physical resources provided by IBM Cloud.</a:t>
            </a:r>
            <a:endParaRPr sz="1000" dirty="0"/>
          </a:p>
        </p:txBody>
      </p:sp>
      <p:sp>
        <p:nvSpPr>
          <p:cNvPr id="88" name="Shape 358">
            <a:extLst>
              <a:ext uri="{FF2B5EF4-FFF2-40B4-BE49-F238E27FC236}">
                <a16:creationId xmlns:a16="http://schemas.microsoft.com/office/drawing/2014/main" id="{C7AC2F59-52DB-4428-B1E7-D73E0C6A8100}"/>
              </a:ext>
            </a:extLst>
          </p:cNvPr>
          <p:cNvSpPr/>
          <p:nvPr/>
        </p:nvSpPr>
        <p:spPr>
          <a:xfrm>
            <a:off x="1342661" y="620766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services for cloud channels.</a:t>
            </a:r>
          </a:p>
        </p:txBody>
      </p:sp>
      <p:grpSp>
        <p:nvGrpSpPr>
          <p:cNvPr id="81" name="Group 80">
            <a:extLst>
              <a:ext uri="{FF2B5EF4-FFF2-40B4-BE49-F238E27FC236}">
                <a16:creationId xmlns:a16="http://schemas.microsoft.com/office/drawing/2014/main" id="{AEDBF483-A743-48E4-A90B-FB1F27D93D57}"/>
              </a:ext>
            </a:extLst>
          </p:cNvPr>
          <p:cNvGrpSpPr/>
          <p:nvPr/>
        </p:nvGrpSpPr>
        <p:grpSpPr>
          <a:xfrm>
            <a:off x="543635" y="4796511"/>
            <a:ext cx="704088" cy="936924"/>
            <a:chOff x="3734090" y="4662103"/>
            <a:chExt cx="704088" cy="936924"/>
          </a:xfrm>
        </p:grpSpPr>
        <p:sp>
          <p:nvSpPr>
            <p:cNvPr id="82" name="Shape 254">
              <a:extLst>
                <a:ext uri="{FF2B5EF4-FFF2-40B4-BE49-F238E27FC236}">
                  <a16:creationId xmlns:a16="http://schemas.microsoft.com/office/drawing/2014/main" id="{47A4EF41-8B0B-45A9-98CF-607F5C32BD16}"/>
                </a:ext>
              </a:extLst>
            </p:cNvPr>
            <p:cNvSpPr/>
            <p:nvPr/>
          </p:nvSpPr>
          <p:spPr>
            <a:xfrm>
              <a:off x="3950592" y="5393444"/>
              <a:ext cx="300189"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nvGrpSpPr>
            <p:cNvPr id="83" name="Group 82">
              <a:extLst>
                <a:ext uri="{FF2B5EF4-FFF2-40B4-BE49-F238E27FC236}">
                  <a16:creationId xmlns:a16="http://schemas.microsoft.com/office/drawing/2014/main" id="{CB29526F-C447-4810-B0E8-57632799513E}"/>
                </a:ext>
              </a:extLst>
            </p:cNvPr>
            <p:cNvGrpSpPr/>
            <p:nvPr/>
          </p:nvGrpSpPr>
          <p:grpSpPr>
            <a:xfrm>
              <a:off x="3734090" y="4662103"/>
              <a:ext cx="704088" cy="704088"/>
              <a:chOff x="570630" y="3331754"/>
              <a:chExt cx="704088" cy="704088"/>
            </a:xfrm>
          </p:grpSpPr>
          <p:sp>
            <p:nvSpPr>
              <p:cNvPr id="84" name="Shape 252">
                <a:extLst>
                  <a:ext uri="{FF2B5EF4-FFF2-40B4-BE49-F238E27FC236}">
                    <a16:creationId xmlns:a16="http://schemas.microsoft.com/office/drawing/2014/main" id="{1AF886ED-1224-46B5-951F-61FD1F108BC8}"/>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6" name="Picture 85">
                <a:extLst>
                  <a:ext uri="{FF2B5EF4-FFF2-40B4-BE49-F238E27FC236}">
                    <a16:creationId xmlns:a16="http://schemas.microsoft.com/office/drawing/2014/main" id="{D9505CAF-F22A-48CB-AE4F-10818AD005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89" name="Shape 295">
            <a:extLst>
              <a:ext uri="{FF2B5EF4-FFF2-40B4-BE49-F238E27FC236}">
                <a16:creationId xmlns:a16="http://schemas.microsoft.com/office/drawing/2014/main" id="{28B4DD2B-12DB-464F-8001-EB62A7580A88}"/>
              </a:ext>
            </a:extLst>
          </p:cNvPr>
          <p:cNvSpPr/>
          <p:nvPr/>
        </p:nvSpPr>
        <p:spPr>
          <a:xfrm>
            <a:off x="1302134" y="479295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extLst>
      <p:ext uri="{BB962C8B-B14F-4D97-AF65-F5344CB8AC3E}">
        <p14:creationId xmlns:p14="http://schemas.microsoft.com/office/powerpoint/2010/main" val="5133259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95" name="Shape 495">
            <a:extLst>
              <a:ext uri="{FF2B5EF4-FFF2-40B4-BE49-F238E27FC236}">
                <a16:creationId xmlns:a16="http://schemas.microsoft.com/office/drawing/2014/main" id="{ABFBFAF2-4164-4344-B2CE-AA74BA38A877}"/>
              </a:ext>
            </a:extLst>
          </p:cNvPr>
          <p:cNvSpPr/>
          <p:nvPr/>
        </p:nvSpPr>
        <p:spPr>
          <a:xfrm>
            <a:off x="1436104" y="2111075"/>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103" name="Shape 535">
            <a:extLst>
              <a:ext uri="{FF2B5EF4-FFF2-40B4-BE49-F238E27FC236}">
                <a16:creationId xmlns:a16="http://schemas.microsoft.com/office/drawing/2014/main" id="{E4C75D28-AEB9-4144-B120-8DF2ADD61824}"/>
              </a:ext>
            </a:extLst>
          </p:cNvPr>
          <p:cNvSpPr/>
          <p:nvPr/>
        </p:nvSpPr>
        <p:spPr>
          <a:xfrm>
            <a:off x="4548536" y="3385128"/>
            <a:ext cx="1739302"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t>HPC jobs deployed with </a:t>
            </a:r>
          </a:p>
          <a:p>
            <a:pPr>
              <a:defRPr sz="1800"/>
            </a:pPr>
            <a:r>
              <a:rPr lang="en-US" sz="900" dirty="0"/>
              <a:t>Rescale on IBM Cloud with selectable software, compute </a:t>
            </a:r>
          </a:p>
          <a:p>
            <a:pPr>
              <a:defRPr sz="1800"/>
            </a:pPr>
            <a:r>
              <a:rPr lang="en-US" sz="900" dirty="0"/>
              <a:t>and storage configuration.</a:t>
            </a:r>
            <a:endParaRPr sz="900" dirty="0"/>
          </a:p>
        </p:txBody>
      </p:sp>
      <p:sp>
        <p:nvSpPr>
          <p:cNvPr id="104" name="Shape 358">
            <a:extLst>
              <a:ext uri="{FF2B5EF4-FFF2-40B4-BE49-F238E27FC236}">
                <a16:creationId xmlns:a16="http://schemas.microsoft.com/office/drawing/2014/main" id="{4ACAEFE6-624F-45D4-810E-314E318F2DEB}"/>
              </a:ext>
            </a:extLst>
          </p:cNvPr>
          <p:cNvSpPr/>
          <p:nvPr/>
        </p:nvSpPr>
        <p:spPr>
          <a:xfrm>
            <a:off x="7767457" y="208175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Hardware firewall or enterprise-class high throughput FortiGate Security Appliance.</a:t>
            </a:r>
          </a:p>
        </p:txBody>
      </p:sp>
      <p:grpSp>
        <p:nvGrpSpPr>
          <p:cNvPr id="2" name="Group 1">
            <a:extLst>
              <a:ext uri="{FF2B5EF4-FFF2-40B4-BE49-F238E27FC236}">
                <a16:creationId xmlns:a16="http://schemas.microsoft.com/office/drawing/2014/main" id="{E46FACA7-6D48-4D77-8DF9-F27BF5EFC2B1}"/>
              </a:ext>
            </a:extLst>
          </p:cNvPr>
          <p:cNvGrpSpPr/>
          <p:nvPr/>
        </p:nvGrpSpPr>
        <p:grpSpPr>
          <a:xfrm>
            <a:off x="651691" y="2088783"/>
            <a:ext cx="704088" cy="984916"/>
            <a:chOff x="651691" y="2088783"/>
            <a:chExt cx="704088" cy="984916"/>
          </a:xfrm>
        </p:grpSpPr>
        <p:sp>
          <p:nvSpPr>
            <p:cNvPr id="108" name="Shape 254">
              <a:extLst>
                <a:ext uri="{FF2B5EF4-FFF2-40B4-BE49-F238E27FC236}">
                  <a16:creationId xmlns:a16="http://schemas.microsoft.com/office/drawing/2014/main" id="{94E21979-09C5-4026-ACDC-C41F93CA829D}"/>
                </a:ext>
              </a:extLst>
            </p:cNvPr>
            <p:cNvSpPr/>
            <p:nvPr/>
          </p:nvSpPr>
          <p:spPr>
            <a:xfrm>
              <a:off x="743245" y="2827478"/>
              <a:ext cx="52097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0" name="Group 19">
              <a:extLst>
                <a:ext uri="{FF2B5EF4-FFF2-40B4-BE49-F238E27FC236}">
                  <a16:creationId xmlns:a16="http://schemas.microsoft.com/office/drawing/2014/main" id="{148D421C-74E1-4C4E-811B-66627FD75C41}"/>
                </a:ext>
              </a:extLst>
            </p:cNvPr>
            <p:cNvGrpSpPr/>
            <p:nvPr/>
          </p:nvGrpSpPr>
          <p:grpSpPr>
            <a:xfrm>
              <a:off x="651691" y="2088783"/>
              <a:ext cx="704088" cy="704088"/>
              <a:chOff x="651691" y="2088783"/>
              <a:chExt cx="704088" cy="704088"/>
            </a:xfrm>
          </p:grpSpPr>
          <p:sp>
            <p:nvSpPr>
              <p:cNvPr id="109" name="Shape 252">
                <a:extLst>
                  <a:ext uri="{FF2B5EF4-FFF2-40B4-BE49-F238E27FC236}">
                    <a16:creationId xmlns:a16="http://schemas.microsoft.com/office/drawing/2014/main" id="{B968A468-039E-44FD-93AD-19EA8ACE347C}"/>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42CD0EF3-4C64-4540-BE6C-13FE6073AE11}"/>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grpSp>
        <p:nvGrpSpPr>
          <p:cNvPr id="4" name="Group 3">
            <a:extLst>
              <a:ext uri="{FF2B5EF4-FFF2-40B4-BE49-F238E27FC236}">
                <a16:creationId xmlns:a16="http://schemas.microsoft.com/office/drawing/2014/main" id="{D1FEAD75-6782-4135-B3CD-7983C42EC5AB}"/>
              </a:ext>
            </a:extLst>
          </p:cNvPr>
          <p:cNvGrpSpPr/>
          <p:nvPr/>
        </p:nvGrpSpPr>
        <p:grpSpPr>
          <a:xfrm>
            <a:off x="6972922" y="2090081"/>
            <a:ext cx="716235" cy="976456"/>
            <a:chOff x="6972922" y="2090081"/>
            <a:chExt cx="716235" cy="976456"/>
          </a:xfrm>
        </p:grpSpPr>
        <p:sp>
          <p:nvSpPr>
            <p:cNvPr id="101" name="Shape 254">
              <a:extLst>
                <a:ext uri="{FF2B5EF4-FFF2-40B4-BE49-F238E27FC236}">
                  <a16:creationId xmlns:a16="http://schemas.microsoft.com/office/drawing/2014/main" id="{F25455B9-CDDA-4EB3-8B14-48FF08FE5E32}"/>
                </a:ext>
              </a:extLst>
            </p:cNvPr>
            <p:cNvSpPr/>
            <p:nvPr/>
          </p:nvSpPr>
          <p:spPr>
            <a:xfrm>
              <a:off x="7052765" y="2820316"/>
              <a:ext cx="63639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HARDWARE </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33" name="Group 32">
              <a:extLst>
                <a:ext uri="{FF2B5EF4-FFF2-40B4-BE49-F238E27FC236}">
                  <a16:creationId xmlns:a16="http://schemas.microsoft.com/office/drawing/2014/main" id="{BA61A9E5-4D09-48FB-9A75-28B5ABCA0A39}"/>
                </a:ext>
              </a:extLst>
            </p:cNvPr>
            <p:cNvGrpSpPr/>
            <p:nvPr/>
          </p:nvGrpSpPr>
          <p:grpSpPr>
            <a:xfrm>
              <a:off x="6972922" y="2090081"/>
              <a:ext cx="704088" cy="704088"/>
              <a:chOff x="6972922" y="2090081"/>
              <a:chExt cx="704088" cy="704088"/>
            </a:xfrm>
          </p:grpSpPr>
          <p:sp>
            <p:nvSpPr>
              <p:cNvPr id="102" name="Shape 252">
                <a:extLst>
                  <a:ext uri="{FF2B5EF4-FFF2-40B4-BE49-F238E27FC236}">
                    <a16:creationId xmlns:a16="http://schemas.microsoft.com/office/drawing/2014/main" id="{E731C6FC-F429-4C37-B883-5C60B2DCB926}"/>
                  </a:ext>
                </a:extLst>
              </p:cNvPr>
              <p:cNvSpPr/>
              <p:nvPr/>
            </p:nvSpPr>
            <p:spPr>
              <a:xfrm>
                <a:off x="6972922" y="2090081"/>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0" name="Picture 109">
                <a:extLst>
                  <a:ext uri="{FF2B5EF4-FFF2-40B4-BE49-F238E27FC236}">
                    <a16:creationId xmlns:a16="http://schemas.microsoft.com/office/drawing/2014/main" id="{0BDDB627-78A9-4D80-BF1B-FAD44FECD350}"/>
                  </a:ext>
                </a:extLst>
              </p:cNvPr>
              <p:cNvPicPr>
                <a:picLocks noChangeAspect="1"/>
              </p:cNvPicPr>
              <p:nvPr/>
            </p:nvPicPr>
            <p:blipFill>
              <a:blip r:embed="rId3"/>
              <a:stretch>
                <a:fillRect/>
              </a:stretch>
            </p:blipFill>
            <p:spPr>
              <a:xfrm>
                <a:off x="7052765" y="2130238"/>
                <a:ext cx="532268" cy="545094"/>
              </a:xfrm>
              <a:prstGeom prst="rect">
                <a:avLst/>
              </a:prstGeom>
            </p:spPr>
          </p:pic>
        </p:grpSp>
      </p:grpSp>
      <p:grpSp>
        <p:nvGrpSpPr>
          <p:cNvPr id="3" name="Group 2">
            <a:extLst>
              <a:ext uri="{FF2B5EF4-FFF2-40B4-BE49-F238E27FC236}">
                <a16:creationId xmlns:a16="http://schemas.microsoft.com/office/drawing/2014/main" id="{29715307-8F6C-46EE-9C1F-83D7E7A4750C}"/>
              </a:ext>
            </a:extLst>
          </p:cNvPr>
          <p:cNvGrpSpPr/>
          <p:nvPr/>
        </p:nvGrpSpPr>
        <p:grpSpPr>
          <a:xfrm>
            <a:off x="3815922" y="3385128"/>
            <a:ext cx="704088" cy="869649"/>
            <a:chOff x="3767261" y="2046333"/>
            <a:chExt cx="704088" cy="869649"/>
          </a:xfrm>
        </p:grpSpPr>
        <p:grpSp>
          <p:nvGrpSpPr>
            <p:cNvPr id="29" name="Group 28">
              <a:extLst>
                <a:ext uri="{FF2B5EF4-FFF2-40B4-BE49-F238E27FC236}">
                  <a16:creationId xmlns:a16="http://schemas.microsoft.com/office/drawing/2014/main" id="{4536D86A-61C2-4ED2-A42D-71E0D3EA91AB}"/>
                </a:ext>
              </a:extLst>
            </p:cNvPr>
            <p:cNvGrpSpPr/>
            <p:nvPr/>
          </p:nvGrpSpPr>
          <p:grpSpPr>
            <a:xfrm>
              <a:off x="3767261" y="2046333"/>
              <a:ext cx="704088" cy="704088"/>
              <a:chOff x="3767261" y="2046333"/>
              <a:chExt cx="704088" cy="704088"/>
            </a:xfrm>
          </p:grpSpPr>
          <p:sp>
            <p:nvSpPr>
              <p:cNvPr id="86" name="Shape 252">
                <a:extLst>
                  <a:ext uri="{FF2B5EF4-FFF2-40B4-BE49-F238E27FC236}">
                    <a16:creationId xmlns:a16="http://schemas.microsoft.com/office/drawing/2014/main" id="{146EFCEC-2DCD-4E43-9D45-7C967AD0ECC0}"/>
                  </a:ext>
                </a:extLst>
              </p:cNvPr>
              <p:cNvSpPr/>
              <p:nvPr/>
            </p:nvSpPr>
            <p:spPr>
              <a:xfrm>
                <a:off x="3767261" y="204633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3" name="Picture 82">
                <a:extLst>
                  <a:ext uri="{FF2B5EF4-FFF2-40B4-BE49-F238E27FC236}">
                    <a16:creationId xmlns:a16="http://schemas.microsoft.com/office/drawing/2014/main" id="{C7D91272-154B-4D38-B5A7-CE6A55F870C1}"/>
                  </a:ext>
                </a:extLst>
              </p:cNvPr>
              <p:cNvPicPr>
                <a:picLocks noChangeAspect="1"/>
              </p:cNvPicPr>
              <p:nvPr/>
            </p:nvPicPr>
            <p:blipFill>
              <a:blip r:embed="rId4"/>
              <a:stretch>
                <a:fillRect/>
              </a:stretch>
            </p:blipFill>
            <p:spPr>
              <a:xfrm>
                <a:off x="3829589" y="2124644"/>
                <a:ext cx="564257" cy="564257"/>
              </a:xfrm>
              <a:prstGeom prst="rect">
                <a:avLst/>
              </a:prstGeom>
            </p:spPr>
          </p:pic>
        </p:grpSp>
        <p:sp>
          <p:nvSpPr>
            <p:cNvPr id="111" name="Shape 254">
              <a:extLst>
                <a:ext uri="{FF2B5EF4-FFF2-40B4-BE49-F238E27FC236}">
                  <a16:creationId xmlns:a16="http://schemas.microsoft.com/office/drawing/2014/main" id="{204F5D42-7813-4241-BFDD-CE26D10BE525}"/>
                </a:ext>
              </a:extLst>
            </p:cNvPr>
            <p:cNvSpPr/>
            <p:nvPr/>
          </p:nvSpPr>
          <p:spPr>
            <a:xfrm>
              <a:off x="3829589" y="2792871"/>
              <a:ext cx="6093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HPCaaS</a:t>
              </a:r>
              <a:endParaRPr sz="800" b="1" dirty="0">
                <a:solidFill>
                  <a:srgbClr val="4277BB"/>
                </a:solidFill>
              </a:endParaRPr>
            </a:p>
          </p:txBody>
        </p:sp>
      </p:grpSp>
      <p:grpSp>
        <p:nvGrpSpPr>
          <p:cNvPr id="21" name="Group 20">
            <a:extLst>
              <a:ext uri="{FF2B5EF4-FFF2-40B4-BE49-F238E27FC236}">
                <a16:creationId xmlns:a16="http://schemas.microsoft.com/office/drawing/2014/main" id="{7DE34C24-45EC-44C4-9D42-66C07BAF5F38}"/>
              </a:ext>
            </a:extLst>
          </p:cNvPr>
          <p:cNvGrpSpPr/>
          <p:nvPr/>
        </p:nvGrpSpPr>
        <p:grpSpPr>
          <a:xfrm>
            <a:off x="651691" y="3385128"/>
            <a:ext cx="749808" cy="1002143"/>
            <a:chOff x="531426" y="4774907"/>
            <a:chExt cx="749808" cy="1002143"/>
          </a:xfrm>
        </p:grpSpPr>
        <p:sp>
          <p:nvSpPr>
            <p:cNvPr id="22" name="Shape 254">
              <a:extLst>
                <a:ext uri="{FF2B5EF4-FFF2-40B4-BE49-F238E27FC236}">
                  <a16:creationId xmlns:a16="http://schemas.microsoft.com/office/drawing/2014/main" id="{6D5026C1-6A25-4B45-AC6C-57DFAB9DC7B7}"/>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23" name="Group 22">
              <a:extLst>
                <a:ext uri="{FF2B5EF4-FFF2-40B4-BE49-F238E27FC236}">
                  <a16:creationId xmlns:a16="http://schemas.microsoft.com/office/drawing/2014/main" id="{A3CD98B4-80C4-483A-8072-2B49374D4CDF}"/>
                </a:ext>
              </a:extLst>
            </p:cNvPr>
            <p:cNvGrpSpPr/>
            <p:nvPr/>
          </p:nvGrpSpPr>
          <p:grpSpPr>
            <a:xfrm>
              <a:off x="531426" y="4774907"/>
              <a:ext cx="749808" cy="694944"/>
              <a:chOff x="531426" y="4774907"/>
              <a:chExt cx="749808" cy="694944"/>
            </a:xfrm>
          </p:grpSpPr>
          <p:sp>
            <p:nvSpPr>
              <p:cNvPr id="24" name="Shape 252">
                <a:extLst>
                  <a:ext uri="{FF2B5EF4-FFF2-40B4-BE49-F238E27FC236}">
                    <a16:creationId xmlns:a16="http://schemas.microsoft.com/office/drawing/2014/main" id="{549201D8-EF85-4747-8592-83CAEE046558}"/>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EE52B1C0-DFE4-461C-A3E5-AD0EF1AD16B7}"/>
                  </a:ext>
                </a:extLst>
              </p:cNvPr>
              <p:cNvPicPr>
                <a:picLocks noChangeAspect="1"/>
              </p:cNvPicPr>
              <p:nvPr/>
            </p:nvPicPr>
            <p:blipFill>
              <a:blip r:embed="rId5"/>
              <a:stretch>
                <a:fillRect/>
              </a:stretch>
            </p:blipFill>
            <p:spPr>
              <a:xfrm>
                <a:off x="678178" y="4897409"/>
                <a:ext cx="456304" cy="433770"/>
              </a:xfrm>
              <a:prstGeom prst="rect">
                <a:avLst/>
              </a:prstGeom>
            </p:spPr>
          </p:pic>
        </p:grpSp>
      </p:grpSp>
      <p:sp>
        <p:nvSpPr>
          <p:cNvPr id="26" name="Shape 535">
            <a:extLst>
              <a:ext uri="{FF2B5EF4-FFF2-40B4-BE49-F238E27FC236}">
                <a16:creationId xmlns:a16="http://schemas.microsoft.com/office/drawing/2014/main" id="{C1163491-B47D-47AB-961A-72F33C33F4FA}"/>
              </a:ext>
            </a:extLst>
          </p:cNvPr>
          <p:cNvSpPr/>
          <p:nvPr/>
        </p:nvSpPr>
        <p:spPr>
          <a:xfrm>
            <a:off x="1467696" y="3385128"/>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a:t>
            </a:r>
          </a:p>
        </p:txBody>
      </p:sp>
      <p:grpSp>
        <p:nvGrpSpPr>
          <p:cNvPr id="30" name="Group 29">
            <a:extLst>
              <a:ext uri="{FF2B5EF4-FFF2-40B4-BE49-F238E27FC236}">
                <a16:creationId xmlns:a16="http://schemas.microsoft.com/office/drawing/2014/main" id="{86F72600-3A1C-244C-8E4C-CD8CA8E8330A}"/>
              </a:ext>
            </a:extLst>
          </p:cNvPr>
          <p:cNvGrpSpPr/>
          <p:nvPr/>
        </p:nvGrpSpPr>
        <p:grpSpPr>
          <a:xfrm>
            <a:off x="3759672" y="2082837"/>
            <a:ext cx="873637" cy="984635"/>
            <a:chOff x="3360886" y="6066148"/>
            <a:chExt cx="873637" cy="984635"/>
          </a:xfrm>
        </p:grpSpPr>
        <p:grpSp>
          <p:nvGrpSpPr>
            <p:cNvPr id="31" name="Group 30">
              <a:extLst>
                <a:ext uri="{FF2B5EF4-FFF2-40B4-BE49-F238E27FC236}">
                  <a16:creationId xmlns:a16="http://schemas.microsoft.com/office/drawing/2014/main" id="{B5902459-30A2-DD48-932D-418F3A29914E}"/>
                </a:ext>
              </a:extLst>
            </p:cNvPr>
            <p:cNvGrpSpPr/>
            <p:nvPr/>
          </p:nvGrpSpPr>
          <p:grpSpPr>
            <a:xfrm>
              <a:off x="3360886" y="6066148"/>
              <a:ext cx="873637" cy="984635"/>
              <a:chOff x="6430407" y="4661930"/>
              <a:chExt cx="873637" cy="984635"/>
            </a:xfrm>
          </p:grpSpPr>
          <p:sp>
            <p:nvSpPr>
              <p:cNvPr id="34" name="Shape 254">
                <a:extLst>
                  <a:ext uri="{FF2B5EF4-FFF2-40B4-BE49-F238E27FC236}">
                    <a16:creationId xmlns:a16="http://schemas.microsoft.com/office/drawing/2014/main" id="{B6AAEA25-FBB6-5440-810F-5BCA4ACAAD79}"/>
                  </a:ext>
                </a:extLst>
              </p:cNvPr>
              <p:cNvSpPr/>
              <p:nvPr/>
            </p:nvSpPr>
            <p:spPr>
              <a:xfrm>
                <a:off x="6430407" y="5400344"/>
                <a:ext cx="87363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SERVICE </a:t>
                </a:r>
              </a:p>
              <a:p>
                <a:pPr lvl="0">
                  <a:defRPr sz="1800" b="0">
                    <a:solidFill>
                      <a:srgbClr val="000000"/>
                    </a:solidFill>
                  </a:defRPr>
                </a:pPr>
                <a:r>
                  <a:rPr lang="en-US" sz="800" b="1" dirty="0">
                    <a:solidFill>
                      <a:srgbClr val="4277BB"/>
                    </a:solidFill>
                  </a:rPr>
                  <a:t>ENDPOINTS</a:t>
                </a:r>
                <a:endParaRPr sz="800" b="1" dirty="0">
                  <a:solidFill>
                    <a:srgbClr val="4277BB"/>
                  </a:solidFill>
                </a:endParaRPr>
              </a:p>
            </p:txBody>
          </p:sp>
          <p:sp>
            <p:nvSpPr>
              <p:cNvPr id="35" name="Shape 252">
                <a:extLst>
                  <a:ext uri="{FF2B5EF4-FFF2-40B4-BE49-F238E27FC236}">
                    <a16:creationId xmlns:a16="http://schemas.microsoft.com/office/drawing/2014/main" id="{197E2695-7C4C-E045-9129-6C717880C66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32" name="Picture 31">
              <a:extLst>
                <a:ext uri="{FF2B5EF4-FFF2-40B4-BE49-F238E27FC236}">
                  <a16:creationId xmlns:a16="http://schemas.microsoft.com/office/drawing/2014/main" id="{3A44E168-71B2-324B-A087-CAE382F28F3F}"/>
                </a:ext>
              </a:extLst>
            </p:cNvPr>
            <p:cNvPicPr>
              <a:picLocks noChangeAspect="1"/>
            </p:cNvPicPr>
            <p:nvPr/>
          </p:nvPicPr>
          <p:blipFill>
            <a:blip r:embed="rId6"/>
            <a:stretch>
              <a:fillRect/>
            </a:stretch>
          </p:blipFill>
          <p:spPr>
            <a:xfrm>
              <a:off x="3498755" y="6100474"/>
              <a:ext cx="618099" cy="599556"/>
            </a:xfrm>
            <a:prstGeom prst="rect">
              <a:avLst/>
            </a:prstGeom>
          </p:spPr>
        </p:pic>
      </p:grpSp>
      <p:sp>
        <p:nvSpPr>
          <p:cNvPr id="36" name="Shape 535">
            <a:extLst>
              <a:ext uri="{FF2B5EF4-FFF2-40B4-BE49-F238E27FC236}">
                <a16:creationId xmlns:a16="http://schemas.microsoft.com/office/drawing/2014/main" id="{DD73DA90-092E-0541-B85E-8A3FE5B3C4A6}"/>
              </a:ext>
            </a:extLst>
          </p:cNvPr>
          <p:cNvSpPr/>
          <p:nvPr/>
        </p:nvSpPr>
        <p:spPr>
          <a:xfrm>
            <a:off x="4628379" y="207966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spTree>
    <p:extLst>
      <p:ext uri="{BB962C8B-B14F-4D97-AF65-F5344CB8AC3E}">
        <p14:creationId xmlns:p14="http://schemas.microsoft.com/office/powerpoint/2010/main" val="32656079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07193" y="1987197"/>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185457" y="3402681"/>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183043" y="4664997"/>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3893603" y="2088352"/>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763629" y="1934662"/>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770440" y="601779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760707" y="6044675"/>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1191567" y="613936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37210" y="6017798"/>
            <a:ext cx="856004" cy="1086387"/>
            <a:chOff x="3955091" y="4800934"/>
            <a:chExt cx="856004" cy="1086387"/>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955091" y="4800934"/>
              <a:ext cx="856004" cy="1086387"/>
              <a:chOff x="111876" y="0"/>
              <a:chExt cx="856003" cy="1086386"/>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111876" y="717054"/>
                <a:ext cx="8560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7976298" y="475371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7065531" y="4783951"/>
            <a:ext cx="745397" cy="1086387"/>
            <a:chOff x="4010400" y="6140336"/>
            <a:chExt cx="745397" cy="1086387"/>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4010400" y="6140336"/>
              <a:ext cx="745397" cy="1086387"/>
              <a:chOff x="167185" y="0"/>
              <a:chExt cx="745396" cy="1086386"/>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7976265" y="2159839"/>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92232" y="2081529"/>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7976298" y="3204942"/>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81822" y="3327747"/>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grpSp>
        <p:nvGrpSpPr>
          <p:cNvPr id="2" name="Group 1">
            <a:extLst>
              <a:ext uri="{FF2B5EF4-FFF2-40B4-BE49-F238E27FC236}">
                <a16:creationId xmlns:a16="http://schemas.microsoft.com/office/drawing/2014/main" id="{404B8F7F-6EFB-5141-B97D-AC65F21E66EA}"/>
              </a:ext>
            </a:extLst>
          </p:cNvPr>
          <p:cNvGrpSpPr/>
          <p:nvPr/>
        </p:nvGrpSpPr>
        <p:grpSpPr>
          <a:xfrm>
            <a:off x="3875041" y="4778562"/>
            <a:ext cx="707233" cy="1007824"/>
            <a:chOff x="392612" y="6105553"/>
            <a:chExt cx="707233" cy="1007824"/>
          </a:xfrm>
        </p:grpSpPr>
        <p:grpSp>
          <p:nvGrpSpPr>
            <p:cNvPr id="59" name="Group 58">
              <a:extLst>
                <a:ext uri="{FF2B5EF4-FFF2-40B4-BE49-F238E27FC236}">
                  <a16:creationId xmlns:a16="http://schemas.microsoft.com/office/drawing/2014/main" id="{1BA50749-09FF-4D8D-B3A9-16D95D6D884B}"/>
                </a:ext>
              </a:extLst>
            </p:cNvPr>
            <p:cNvGrpSpPr/>
            <p:nvPr/>
          </p:nvGrpSpPr>
          <p:grpSpPr>
            <a:xfrm>
              <a:off x="392612" y="6105553"/>
              <a:ext cx="707233" cy="707233"/>
              <a:chOff x="7501911" y="4773057"/>
              <a:chExt cx="707233" cy="707233"/>
            </a:xfrm>
          </p:grpSpPr>
          <p:sp>
            <p:nvSpPr>
              <p:cNvPr id="61" name="Shape 482">
                <a:extLst>
                  <a:ext uri="{FF2B5EF4-FFF2-40B4-BE49-F238E27FC236}">
                    <a16:creationId xmlns:a16="http://schemas.microsoft.com/office/drawing/2014/main" id="{9F5A5712-FE35-4AC1-B8DD-C13BD0E1FED1}"/>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3" name="Picture 62">
                <a:extLst>
                  <a:ext uri="{FF2B5EF4-FFF2-40B4-BE49-F238E27FC236}">
                    <a16:creationId xmlns:a16="http://schemas.microsoft.com/office/drawing/2014/main" id="{17E4F275-A4A9-4AAC-8508-6C82B3BF97FF}"/>
                  </a:ext>
                </a:extLst>
              </p:cNvPr>
              <p:cNvPicPr>
                <a:picLocks noChangeAspect="1"/>
              </p:cNvPicPr>
              <p:nvPr/>
            </p:nvPicPr>
            <p:blipFill>
              <a:blip r:embed="rId11">
                <a:biLevel thresh="50000"/>
              </a:blip>
              <a:stretch>
                <a:fillRect/>
              </a:stretch>
            </p:blipFill>
            <p:spPr>
              <a:xfrm>
                <a:off x="7671612" y="4947264"/>
                <a:ext cx="367830" cy="388265"/>
              </a:xfrm>
              <a:prstGeom prst="rect">
                <a:avLst/>
              </a:prstGeom>
            </p:spPr>
          </p:pic>
        </p:grpSp>
        <p:sp>
          <p:nvSpPr>
            <p:cNvPr id="66" name="Shape 254">
              <a:extLst>
                <a:ext uri="{FF2B5EF4-FFF2-40B4-BE49-F238E27FC236}">
                  <a16:creationId xmlns:a16="http://schemas.microsoft.com/office/drawing/2014/main" id="{F64921C7-1A65-4158-AF4E-7146442877CA}"/>
                </a:ext>
              </a:extLst>
            </p:cNvPr>
            <p:cNvSpPr/>
            <p:nvPr/>
          </p:nvSpPr>
          <p:spPr>
            <a:xfrm>
              <a:off x="480034" y="6867156"/>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sp>
        <p:nvSpPr>
          <p:cNvPr id="67" name="Shape 495">
            <a:extLst>
              <a:ext uri="{FF2B5EF4-FFF2-40B4-BE49-F238E27FC236}">
                <a16:creationId xmlns:a16="http://schemas.microsoft.com/office/drawing/2014/main" id="{12B66681-6C54-459F-8ED8-F0E116AE7166}"/>
              </a:ext>
            </a:extLst>
          </p:cNvPr>
          <p:cNvSpPr/>
          <p:nvPr/>
        </p:nvSpPr>
        <p:spPr>
          <a:xfrm>
            <a:off x="4732130" y="4761694"/>
            <a:ext cx="2258697"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that is designed to block unauthorized access while permitting outward communications - standard symbol.</a:t>
            </a:r>
          </a:p>
        </p:txBody>
      </p:sp>
      <p:grpSp>
        <p:nvGrpSpPr>
          <p:cNvPr id="13" name="Group 12">
            <a:extLst>
              <a:ext uri="{FF2B5EF4-FFF2-40B4-BE49-F238E27FC236}">
                <a16:creationId xmlns:a16="http://schemas.microsoft.com/office/drawing/2014/main" id="{C717820F-22E7-8D43-89EF-6F04FA387627}"/>
              </a:ext>
            </a:extLst>
          </p:cNvPr>
          <p:cNvGrpSpPr/>
          <p:nvPr/>
        </p:nvGrpSpPr>
        <p:grpSpPr>
          <a:xfrm>
            <a:off x="3875040" y="3364854"/>
            <a:ext cx="707233" cy="1023753"/>
            <a:chOff x="3823449" y="6152849"/>
            <a:chExt cx="707233" cy="1023753"/>
          </a:xfrm>
        </p:grpSpPr>
        <p:grpSp>
          <p:nvGrpSpPr>
            <p:cNvPr id="69" name="Group 68">
              <a:extLst>
                <a:ext uri="{FF2B5EF4-FFF2-40B4-BE49-F238E27FC236}">
                  <a16:creationId xmlns:a16="http://schemas.microsoft.com/office/drawing/2014/main" id="{E8D5BA91-B5CF-4105-83CC-42956DD14507}"/>
                </a:ext>
              </a:extLst>
            </p:cNvPr>
            <p:cNvGrpSpPr/>
            <p:nvPr/>
          </p:nvGrpSpPr>
          <p:grpSpPr>
            <a:xfrm>
              <a:off x="3823449" y="6152849"/>
              <a:ext cx="707233" cy="707234"/>
              <a:chOff x="7353817" y="6344305"/>
              <a:chExt cx="707233" cy="707234"/>
            </a:xfrm>
          </p:grpSpPr>
          <p:sp>
            <p:nvSpPr>
              <p:cNvPr id="71" name="Shape 477">
                <a:extLst>
                  <a:ext uri="{FF2B5EF4-FFF2-40B4-BE49-F238E27FC236}">
                    <a16:creationId xmlns:a16="http://schemas.microsoft.com/office/drawing/2014/main" id="{CFE48208-8B38-478B-B995-BDCAFA3585B8}"/>
                  </a:ext>
                </a:extLst>
              </p:cNvPr>
              <p:cNvSpPr/>
              <p:nvPr/>
            </p:nvSpPr>
            <p:spPr>
              <a:xfrm>
                <a:off x="7353817" y="634430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4" name="Picture 73">
                <a:extLst>
                  <a:ext uri="{FF2B5EF4-FFF2-40B4-BE49-F238E27FC236}">
                    <a16:creationId xmlns:a16="http://schemas.microsoft.com/office/drawing/2014/main" id="{6EF6A715-2B73-42E2-80AC-1E7DF7E7B0B4}"/>
                  </a:ext>
                </a:extLst>
              </p:cNvPr>
              <p:cNvPicPr>
                <a:picLocks noChangeAspect="1"/>
              </p:cNvPicPr>
              <p:nvPr/>
            </p:nvPicPr>
            <p:blipFill>
              <a:blip r:embed="rId12">
                <a:biLevel thresh="50000"/>
              </a:blip>
              <a:stretch>
                <a:fillRect/>
              </a:stretch>
            </p:blipFill>
            <p:spPr>
              <a:xfrm>
                <a:off x="7512966" y="6485587"/>
                <a:ext cx="513597" cy="424670"/>
              </a:xfrm>
              <a:prstGeom prst="rect">
                <a:avLst/>
              </a:prstGeom>
            </p:spPr>
          </p:pic>
        </p:grpSp>
        <p:sp>
          <p:nvSpPr>
            <p:cNvPr id="78" name="Shape 254">
              <a:extLst>
                <a:ext uri="{FF2B5EF4-FFF2-40B4-BE49-F238E27FC236}">
                  <a16:creationId xmlns:a16="http://schemas.microsoft.com/office/drawing/2014/main" id="{BCE8F91E-3C93-4B0A-8128-68DD67B8A57F}"/>
                </a:ext>
              </a:extLst>
            </p:cNvPr>
            <p:cNvSpPr/>
            <p:nvPr/>
          </p:nvSpPr>
          <p:spPr>
            <a:xfrm>
              <a:off x="3899573" y="6930381"/>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grpSp>
        <p:nvGrpSpPr>
          <p:cNvPr id="14" name="Group 13">
            <a:extLst>
              <a:ext uri="{FF2B5EF4-FFF2-40B4-BE49-F238E27FC236}">
                <a16:creationId xmlns:a16="http://schemas.microsoft.com/office/drawing/2014/main" id="{0B10E1C2-D68F-6449-84C7-38B7D8CC5362}"/>
              </a:ext>
            </a:extLst>
          </p:cNvPr>
          <p:cNvGrpSpPr/>
          <p:nvPr/>
        </p:nvGrpSpPr>
        <p:grpSpPr>
          <a:xfrm>
            <a:off x="7124449" y="6111365"/>
            <a:ext cx="707233" cy="901860"/>
            <a:chOff x="7227769" y="6152849"/>
            <a:chExt cx="707233" cy="901860"/>
          </a:xfrm>
        </p:grpSpPr>
        <p:grpSp>
          <p:nvGrpSpPr>
            <p:cNvPr id="75" name="Group 74">
              <a:extLst>
                <a:ext uri="{FF2B5EF4-FFF2-40B4-BE49-F238E27FC236}">
                  <a16:creationId xmlns:a16="http://schemas.microsoft.com/office/drawing/2014/main" id="{63B7BC93-1958-487A-8A2B-35E0EC41C697}"/>
                </a:ext>
              </a:extLst>
            </p:cNvPr>
            <p:cNvGrpSpPr/>
            <p:nvPr/>
          </p:nvGrpSpPr>
          <p:grpSpPr>
            <a:xfrm>
              <a:off x="7227769" y="6152849"/>
              <a:ext cx="707233" cy="707234"/>
              <a:chOff x="8664671" y="6313844"/>
              <a:chExt cx="707233" cy="707234"/>
            </a:xfrm>
          </p:grpSpPr>
          <p:sp>
            <p:nvSpPr>
              <p:cNvPr id="76" name="Shape 477">
                <a:extLst>
                  <a:ext uri="{FF2B5EF4-FFF2-40B4-BE49-F238E27FC236}">
                    <a16:creationId xmlns:a16="http://schemas.microsoft.com/office/drawing/2014/main" id="{02DFF6E6-BF81-408E-93CC-A02AE2706572}"/>
                  </a:ext>
                </a:extLst>
              </p:cNvPr>
              <p:cNvSpPr/>
              <p:nvPr/>
            </p:nvSpPr>
            <p:spPr>
              <a:xfrm>
                <a:off x="8664671" y="631384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7" name="Picture 76">
                <a:extLst>
                  <a:ext uri="{FF2B5EF4-FFF2-40B4-BE49-F238E27FC236}">
                    <a16:creationId xmlns:a16="http://schemas.microsoft.com/office/drawing/2014/main" id="{5E1620FA-06DC-4A4D-B9B9-DE3D5E0AC3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1525" y="6354002"/>
                <a:ext cx="552094" cy="552094"/>
              </a:xfrm>
              <a:prstGeom prst="rect">
                <a:avLst/>
              </a:prstGeom>
            </p:spPr>
          </p:pic>
        </p:grpSp>
        <p:sp>
          <p:nvSpPr>
            <p:cNvPr id="79" name="Shape 254">
              <a:extLst>
                <a:ext uri="{FF2B5EF4-FFF2-40B4-BE49-F238E27FC236}">
                  <a16:creationId xmlns:a16="http://schemas.microsoft.com/office/drawing/2014/main" id="{AD9E69D2-D7D6-4D2E-876D-376D27F00628}"/>
                </a:ext>
              </a:extLst>
            </p:cNvPr>
            <p:cNvSpPr/>
            <p:nvPr/>
          </p:nvSpPr>
          <p:spPr>
            <a:xfrm>
              <a:off x="7495278" y="6931598"/>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sp>
        <p:nvSpPr>
          <p:cNvPr id="80" name="Shape 494">
            <a:extLst>
              <a:ext uri="{FF2B5EF4-FFF2-40B4-BE49-F238E27FC236}">
                <a16:creationId xmlns:a16="http://schemas.microsoft.com/office/drawing/2014/main" id="{3E554CCC-2657-407E-9008-B2298B57A27C}"/>
              </a:ext>
            </a:extLst>
          </p:cNvPr>
          <p:cNvSpPr/>
          <p:nvPr/>
        </p:nvSpPr>
        <p:spPr>
          <a:xfrm>
            <a:off x="4763629" y="3485268"/>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r>
              <a:rPr lang="en-US" sz="1000" dirty="0"/>
              <a:t> – standard symbol.</a:t>
            </a:r>
            <a:endParaRPr sz="1000" dirty="0"/>
          </a:p>
        </p:txBody>
      </p:sp>
      <p:sp>
        <p:nvSpPr>
          <p:cNvPr id="81" name="Shape 295">
            <a:extLst>
              <a:ext uri="{FF2B5EF4-FFF2-40B4-BE49-F238E27FC236}">
                <a16:creationId xmlns:a16="http://schemas.microsoft.com/office/drawing/2014/main" id="{D8442C73-9795-4AEC-9CD9-F46BEEE3878A}"/>
              </a:ext>
            </a:extLst>
          </p:cNvPr>
          <p:cNvSpPr/>
          <p:nvPr/>
        </p:nvSpPr>
        <p:spPr>
          <a:xfrm>
            <a:off x="7956112" y="6132782"/>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6969110"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16</a:t>
            </a:r>
            <a:r>
              <a:rPr lang="en-US" sz="1800" b="1" dirty="0">
                <a:solidFill>
                  <a:srgbClr val="000000"/>
                </a:solidFill>
              </a:rPr>
              <a:t>……...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17……...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22……...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23……...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25….......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26……… VPC Groups</a:t>
            </a:r>
          </a:p>
          <a:p>
            <a:pPr algn="l" rtl="0" latinLnBrk="1" hangingPunct="0"/>
            <a:r>
              <a:rPr lang="en-US" sz="1800" b="1" dirty="0">
                <a:solidFill>
                  <a:srgbClr val="000000"/>
                </a:solidFill>
              </a:rPr>
              <a:t>28……… VPC Icons</a:t>
            </a:r>
          </a:p>
          <a:p>
            <a:pPr algn="l" rtl="0" latinLnBrk="1" hangingPunct="0"/>
            <a:r>
              <a:rPr lang="en-US" sz="1800" b="1" dirty="0">
                <a:solidFill>
                  <a:srgbClr val="000000"/>
                </a:solidFill>
              </a:rPr>
              <a:t>30……… VPC Diagram Standards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31………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r>
              <a:rPr lang="en-US" sz="2400" dirty="0"/>
              <a:t> (continued)</a:t>
            </a:r>
            <a:endParaRPr sz="2400" dirty="0"/>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48286" y="1944269"/>
            <a:ext cx="2049790" cy="2641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a:t>
            </a:r>
            <a:r>
              <a:rPr lang="en-US" sz="1050" dirty="0"/>
              <a:t>API</a:t>
            </a:r>
            <a:r>
              <a:rPr sz="1050" dirty="0"/>
              <a:t> protection. </a:t>
            </a:r>
          </a:p>
        </p:txBody>
      </p:sp>
      <p:sp>
        <p:nvSpPr>
          <p:cNvPr id="494" name="Shape 494"/>
          <p:cNvSpPr/>
          <p:nvPr/>
        </p:nvSpPr>
        <p:spPr>
          <a:xfrm>
            <a:off x="1221485" y="328857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Ensure risk and compliance behavior.</a:t>
            </a:r>
            <a:endParaRPr sz="1000" dirty="0"/>
          </a:p>
        </p:txBody>
      </p:sp>
      <p:sp>
        <p:nvSpPr>
          <p:cNvPr id="34" name="Shape 496">
            <a:extLst>
              <a:ext uri="{FF2B5EF4-FFF2-40B4-BE49-F238E27FC236}">
                <a16:creationId xmlns:a16="http://schemas.microsoft.com/office/drawing/2014/main" id="{0FB61B05-6A6C-0645-A3B4-E225A8D594F5}"/>
              </a:ext>
            </a:extLst>
          </p:cNvPr>
          <p:cNvSpPr/>
          <p:nvPr/>
        </p:nvSpPr>
        <p:spPr>
          <a:xfrm>
            <a:off x="4556863" y="1942760"/>
            <a:ext cx="2049790" cy="57964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service to enable blockchain protection.</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556863" y="335308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Identify identity provider.</a:t>
            </a:r>
            <a:endParaRPr sz="1000" dirty="0"/>
          </a:p>
        </p:txBody>
      </p:sp>
      <p:sp>
        <p:nvSpPr>
          <p:cNvPr id="60" name="Shape 496">
            <a:extLst>
              <a:ext uri="{FF2B5EF4-FFF2-40B4-BE49-F238E27FC236}">
                <a16:creationId xmlns:a16="http://schemas.microsoft.com/office/drawing/2014/main" id="{8F464F88-A859-AA4C-BE20-B08EEE87AADA}"/>
              </a:ext>
            </a:extLst>
          </p:cNvPr>
          <p:cNvSpPr/>
          <p:nvPr/>
        </p:nvSpPr>
        <p:spPr>
          <a:xfrm>
            <a:off x="7812020" y="1943243"/>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data protection.</a:t>
            </a:r>
          </a:p>
          <a:p>
            <a:pPr lvl="0">
              <a:defRPr sz="1800"/>
            </a:pPr>
            <a:endParaRPr sz="1000" dirty="0"/>
          </a:p>
        </p:txBody>
      </p:sp>
      <p:sp>
        <p:nvSpPr>
          <p:cNvPr id="68" name="Shape 496">
            <a:extLst>
              <a:ext uri="{FF2B5EF4-FFF2-40B4-BE49-F238E27FC236}">
                <a16:creationId xmlns:a16="http://schemas.microsoft.com/office/drawing/2014/main" id="{7757F3F2-2C4D-334C-BD63-5D2724BFA2EF}"/>
              </a:ext>
            </a:extLst>
          </p:cNvPr>
          <p:cNvSpPr/>
          <p:nvPr/>
        </p:nvSpPr>
        <p:spPr>
          <a:xfrm>
            <a:off x="7812020" y="3353082"/>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Enforce consistent behavior with unique hardware encryption key.</a:t>
            </a:r>
            <a:endParaRPr sz="1000" dirty="0"/>
          </a:p>
        </p:txBody>
      </p:sp>
      <p:grpSp>
        <p:nvGrpSpPr>
          <p:cNvPr id="15" name="Group 14">
            <a:extLst>
              <a:ext uri="{FF2B5EF4-FFF2-40B4-BE49-F238E27FC236}">
                <a16:creationId xmlns:a16="http://schemas.microsoft.com/office/drawing/2014/main" id="{65308CEA-ACD1-5E4C-89EA-36A61849779D}"/>
              </a:ext>
            </a:extLst>
          </p:cNvPr>
          <p:cNvGrpSpPr/>
          <p:nvPr/>
        </p:nvGrpSpPr>
        <p:grpSpPr>
          <a:xfrm>
            <a:off x="391539" y="1861662"/>
            <a:ext cx="774700" cy="917938"/>
            <a:chOff x="391539" y="1861662"/>
            <a:chExt cx="774700" cy="917938"/>
          </a:xfrm>
        </p:grpSpPr>
        <p:grpSp>
          <p:nvGrpSpPr>
            <p:cNvPr id="485" name="Group 485"/>
            <p:cNvGrpSpPr/>
            <p:nvPr/>
          </p:nvGrpSpPr>
          <p:grpSpPr>
            <a:xfrm>
              <a:off x="391539" y="2076357"/>
              <a:ext cx="719748" cy="703243"/>
              <a:chOff x="4538" y="121443"/>
              <a:chExt cx="719746" cy="703240"/>
            </a:xfrm>
          </p:grpSpPr>
          <p:sp>
            <p:nvSpPr>
              <p:cNvPr id="483" name="Shape 483"/>
              <p:cNvSpPr/>
              <p:nvPr/>
            </p:nvSpPr>
            <p:spPr>
              <a:xfrm>
                <a:off x="4538" y="701573"/>
                <a:ext cx="719746" cy="12311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 SECURITY</a:t>
                </a:r>
                <a:endParaRPr sz="800" b="1" dirty="0">
                  <a:solidFill>
                    <a:srgbClr val="4277BB"/>
                  </a:solidFill>
                </a:endParaRPr>
              </a:p>
            </p:txBody>
          </p:sp>
          <p:pic>
            <p:nvPicPr>
              <p:cNvPr id="484" name="_-46.png"/>
              <p:cNvPicPr/>
              <p:nvPr/>
            </p:nvPicPr>
            <p:blipFill>
              <a:blip r:embed="rId2"/>
              <a:srcRect l="26174" t="17171" r="26174" b="17171"/>
              <a:stretch>
                <a:fillRect/>
              </a:stretch>
            </p:blipFill>
            <p:spPr>
              <a:xfrm>
                <a:off x="185113" y="121443"/>
                <a:ext cx="337006" cy="464345"/>
              </a:xfrm>
              <a:prstGeom prst="rect">
                <a:avLst/>
              </a:prstGeom>
              <a:ln w="3175" cap="flat">
                <a:noFill/>
                <a:miter lim="400000"/>
              </a:ln>
              <a:effectLst/>
            </p:spPr>
          </p:pic>
        </p:grpSp>
        <p:pic>
          <p:nvPicPr>
            <p:cNvPr id="2" name="Picture 1">
              <a:extLst>
                <a:ext uri="{FF2B5EF4-FFF2-40B4-BE49-F238E27FC236}">
                  <a16:creationId xmlns:a16="http://schemas.microsoft.com/office/drawing/2014/main" id="{61B43279-6C08-4148-80A4-A998D7B4F2F2}"/>
                </a:ext>
              </a:extLst>
            </p:cNvPr>
            <p:cNvPicPr>
              <a:picLocks noChangeAspect="1"/>
            </p:cNvPicPr>
            <p:nvPr/>
          </p:nvPicPr>
          <p:blipFill>
            <a:blip r:embed="rId3"/>
            <a:stretch>
              <a:fillRect/>
            </a:stretch>
          </p:blipFill>
          <p:spPr>
            <a:xfrm>
              <a:off x="391539" y="1861662"/>
              <a:ext cx="774700" cy="749300"/>
            </a:xfrm>
            <a:prstGeom prst="rect">
              <a:avLst/>
            </a:prstGeom>
          </p:spPr>
        </p:pic>
      </p:grpSp>
      <p:grpSp>
        <p:nvGrpSpPr>
          <p:cNvPr id="16" name="Group 15">
            <a:extLst>
              <a:ext uri="{FF2B5EF4-FFF2-40B4-BE49-F238E27FC236}">
                <a16:creationId xmlns:a16="http://schemas.microsoft.com/office/drawing/2014/main" id="{579794D5-59FC-E44C-B8B1-285CC1F3E880}"/>
              </a:ext>
            </a:extLst>
          </p:cNvPr>
          <p:cNvGrpSpPr/>
          <p:nvPr/>
        </p:nvGrpSpPr>
        <p:grpSpPr>
          <a:xfrm>
            <a:off x="3671781" y="1879161"/>
            <a:ext cx="723900" cy="1177042"/>
            <a:chOff x="4035375" y="1861662"/>
            <a:chExt cx="723900" cy="1177042"/>
          </a:xfrm>
        </p:grpSpPr>
        <p:grpSp>
          <p:nvGrpSpPr>
            <p:cNvPr id="29" name="Group 28">
              <a:extLst>
                <a:ext uri="{FF2B5EF4-FFF2-40B4-BE49-F238E27FC236}">
                  <a16:creationId xmlns:a16="http://schemas.microsoft.com/office/drawing/2014/main" id="{EC1283A2-9404-9C40-BF69-D209A13DE0D1}"/>
                </a:ext>
              </a:extLst>
            </p:cNvPr>
            <p:cNvGrpSpPr/>
            <p:nvPr/>
          </p:nvGrpSpPr>
          <p:grpSpPr>
            <a:xfrm>
              <a:off x="4042733" y="2205112"/>
              <a:ext cx="716542" cy="833592"/>
              <a:chOff x="3803743" y="2072336"/>
              <a:chExt cx="716542" cy="833592"/>
            </a:xfrm>
          </p:grpSpPr>
          <p:sp>
            <p:nvSpPr>
              <p:cNvPr id="33" name="Shape 488">
                <a:extLst>
                  <a:ext uri="{FF2B5EF4-FFF2-40B4-BE49-F238E27FC236}">
                    <a16:creationId xmlns:a16="http://schemas.microsoft.com/office/drawing/2014/main" id="{49393F4B-645C-C641-B70B-6B7EB8152ECF}"/>
                  </a:ext>
                </a:extLst>
              </p:cNvPr>
              <p:cNvSpPr/>
              <p:nvPr/>
            </p:nvSpPr>
            <p:spPr>
              <a:xfrm>
                <a:off x="3803743" y="2536596"/>
                <a:ext cx="716542"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SECURITY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4"/>
              <a:stretch>
                <a:fillRect/>
              </a:stretch>
            </p:blipFill>
            <p:spPr>
              <a:xfrm>
                <a:off x="3929735" y="2072336"/>
                <a:ext cx="457200" cy="469900"/>
              </a:xfrm>
              <a:prstGeom prst="rect">
                <a:avLst/>
              </a:prstGeom>
            </p:spPr>
          </p:pic>
        </p:grpSp>
        <p:pic>
          <p:nvPicPr>
            <p:cNvPr id="13" name="Picture 12">
              <a:extLst>
                <a:ext uri="{FF2B5EF4-FFF2-40B4-BE49-F238E27FC236}">
                  <a16:creationId xmlns:a16="http://schemas.microsoft.com/office/drawing/2014/main" id="{D94A15E6-FBAB-A74B-8628-490A39F00A42}"/>
                </a:ext>
              </a:extLst>
            </p:cNvPr>
            <p:cNvPicPr>
              <a:picLocks noChangeAspect="1"/>
            </p:cNvPicPr>
            <p:nvPr/>
          </p:nvPicPr>
          <p:blipFill>
            <a:blip r:embed="rId5"/>
            <a:stretch>
              <a:fillRect/>
            </a:stretch>
          </p:blipFill>
          <p:spPr>
            <a:xfrm>
              <a:off x="4035375" y="1861662"/>
              <a:ext cx="723900" cy="787400"/>
            </a:xfrm>
            <a:prstGeom prst="rect">
              <a:avLst/>
            </a:prstGeom>
          </p:spPr>
        </p:pic>
      </p:grpSp>
      <p:grpSp>
        <p:nvGrpSpPr>
          <p:cNvPr id="17" name="Group 16">
            <a:extLst>
              <a:ext uri="{FF2B5EF4-FFF2-40B4-BE49-F238E27FC236}">
                <a16:creationId xmlns:a16="http://schemas.microsoft.com/office/drawing/2014/main" id="{C024AA49-37F6-E243-A335-C5CCD3F56E8D}"/>
              </a:ext>
            </a:extLst>
          </p:cNvPr>
          <p:cNvGrpSpPr/>
          <p:nvPr/>
        </p:nvGrpSpPr>
        <p:grpSpPr>
          <a:xfrm>
            <a:off x="6967973" y="1895349"/>
            <a:ext cx="762000" cy="1065492"/>
            <a:chOff x="7220076" y="1861662"/>
            <a:chExt cx="762000" cy="1065492"/>
          </a:xfrm>
        </p:grpSpPr>
        <p:grpSp>
          <p:nvGrpSpPr>
            <p:cNvPr id="10" name="Group 9">
              <a:extLst>
                <a:ext uri="{FF2B5EF4-FFF2-40B4-BE49-F238E27FC236}">
                  <a16:creationId xmlns:a16="http://schemas.microsoft.com/office/drawing/2014/main" id="{71DA315B-EE2B-9246-AA0D-43DC7B80DF06}"/>
                </a:ext>
              </a:extLst>
            </p:cNvPr>
            <p:cNvGrpSpPr/>
            <p:nvPr/>
          </p:nvGrpSpPr>
          <p:grpSpPr>
            <a:xfrm>
              <a:off x="7341389" y="2265341"/>
              <a:ext cx="519373" cy="661813"/>
              <a:chOff x="7341389" y="2265341"/>
              <a:chExt cx="519373" cy="661813"/>
            </a:xfrm>
          </p:grpSpPr>
          <p:sp>
            <p:nvSpPr>
              <p:cNvPr id="65" name="Shape 488">
                <a:extLst>
                  <a:ext uri="{FF2B5EF4-FFF2-40B4-BE49-F238E27FC236}">
                    <a16:creationId xmlns:a16="http://schemas.microsoft.com/office/drawing/2014/main" id="{7DDE7372-36EF-8B48-874F-47C482EA88F2}"/>
                  </a:ext>
                </a:extLst>
              </p:cNvPr>
              <p:cNvSpPr/>
              <p:nvPr/>
            </p:nvSpPr>
            <p:spPr>
              <a:xfrm>
                <a:off x="7341389" y="2680933"/>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6"/>
              <a:stretch>
                <a:fillRect/>
              </a:stretch>
            </p:blipFill>
            <p:spPr>
              <a:xfrm>
                <a:off x="7416926" y="2265341"/>
                <a:ext cx="368300" cy="368300"/>
              </a:xfrm>
              <a:prstGeom prst="rect">
                <a:avLst/>
              </a:prstGeom>
            </p:spPr>
          </p:pic>
        </p:grpSp>
        <p:pic>
          <p:nvPicPr>
            <p:cNvPr id="14" name="Picture 13">
              <a:extLst>
                <a:ext uri="{FF2B5EF4-FFF2-40B4-BE49-F238E27FC236}">
                  <a16:creationId xmlns:a16="http://schemas.microsoft.com/office/drawing/2014/main" id="{16A11794-D1D2-EC47-A6B3-66F461E548DF}"/>
                </a:ext>
              </a:extLst>
            </p:cNvPr>
            <p:cNvPicPr>
              <a:picLocks noChangeAspect="1"/>
            </p:cNvPicPr>
            <p:nvPr/>
          </p:nvPicPr>
          <p:blipFill>
            <a:blip r:embed="rId7"/>
            <a:stretch>
              <a:fillRect/>
            </a:stretch>
          </p:blipFill>
          <p:spPr>
            <a:xfrm>
              <a:off x="7220076" y="1861662"/>
              <a:ext cx="762000" cy="749300"/>
            </a:xfrm>
            <a:prstGeom prst="rect">
              <a:avLst/>
            </a:prstGeom>
          </p:spPr>
        </p:pic>
      </p:grpSp>
      <p:grpSp>
        <p:nvGrpSpPr>
          <p:cNvPr id="22" name="Group 21">
            <a:extLst>
              <a:ext uri="{FF2B5EF4-FFF2-40B4-BE49-F238E27FC236}">
                <a16:creationId xmlns:a16="http://schemas.microsoft.com/office/drawing/2014/main" id="{07A4F2FE-FE3E-F84A-A00B-FDADC84E38E2}"/>
              </a:ext>
            </a:extLst>
          </p:cNvPr>
          <p:cNvGrpSpPr/>
          <p:nvPr/>
        </p:nvGrpSpPr>
        <p:grpSpPr>
          <a:xfrm>
            <a:off x="234416" y="3247612"/>
            <a:ext cx="1094850" cy="1002389"/>
            <a:chOff x="234416" y="3247612"/>
            <a:chExt cx="1094850" cy="1002389"/>
          </a:xfrm>
        </p:grpSpPr>
        <p:sp>
          <p:nvSpPr>
            <p:cNvPr id="478" name="Shape 478"/>
            <p:cNvSpPr/>
            <p:nvPr/>
          </p:nvSpPr>
          <p:spPr>
            <a:xfrm>
              <a:off x="234416" y="4003780"/>
              <a:ext cx="1094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GOVERNMENT, </a:t>
              </a:r>
            </a:p>
            <a:p>
              <a:pPr lvl="0">
                <a:defRPr sz="1800" b="0">
                  <a:solidFill>
                    <a:srgbClr val="000000"/>
                  </a:solidFill>
                </a:defRPr>
              </a:pPr>
              <a:r>
                <a:rPr lang="en-US" sz="800" b="1" dirty="0">
                  <a:solidFill>
                    <a:srgbClr val="4277BB"/>
                  </a:solidFill>
                </a:rPr>
                <a:t>RISK &amp; COMPLIANCE </a:t>
              </a:r>
              <a:endParaRPr sz="800" b="1" dirty="0">
                <a:solidFill>
                  <a:srgbClr val="4277BB"/>
                </a:solidFill>
              </a:endParaRPr>
            </a:p>
          </p:txBody>
        </p:sp>
        <p:pic>
          <p:nvPicPr>
            <p:cNvPr id="18" name="Picture 17">
              <a:extLst>
                <a:ext uri="{FF2B5EF4-FFF2-40B4-BE49-F238E27FC236}">
                  <a16:creationId xmlns:a16="http://schemas.microsoft.com/office/drawing/2014/main" id="{02422468-A630-7644-BD48-1D503937BEDD}"/>
                </a:ext>
              </a:extLst>
            </p:cNvPr>
            <p:cNvPicPr>
              <a:picLocks noChangeAspect="1"/>
            </p:cNvPicPr>
            <p:nvPr/>
          </p:nvPicPr>
          <p:blipFill>
            <a:blip r:embed="rId8"/>
            <a:stretch>
              <a:fillRect/>
            </a:stretch>
          </p:blipFill>
          <p:spPr>
            <a:xfrm>
              <a:off x="364063" y="3247612"/>
              <a:ext cx="774700" cy="723900"/>
            </a:xfrm>
            <a:prstGeom prst="rect">
              <a:avLst/>
            </a:prstGeom>
          </p:spPr>
        </p:pic>
      </p:grpSp>
      <p:grpSp>
        <p:nvGrpSpPr>
          <p:cNvPr id="24" name="Group 23">
            <a:extLst>
              <a:ext uri="{FF2B5EF4-FFF2-40B4-BE49-F238E27FC236}">
                <a16:creationId xmlns:a16="http://schemas.microsoft.com/office/drawing/2014/main" id="{ED4EC7CB-53A6-DF40-89EE-2801D22B6FB3}"/>
              </a:ext>
            </a:extLst>
          </p:cNvPr>
          <p:cNvGrpSpPr/>
          <p:nvPr/>
        </p:nvGrpSpPr>
        <p:grpSpPr>
          <a:xfrm>
            <a:off x="3609929" y="3288575"/>
            <a:ext cx="762000" cy="1045727"/>
            <a:chOff x="4014681" y="3314686"/>
            <a:chExt cx="762000" cy="1045727"/>
          </a:xfrm>
        </p:grpSpPr>
        <p:sp>
          <p:nvSpPr>
            <p:cNvPr id="39" name="Shape 488">
              <a:extLst>
                <a:ext uri="{FF2B5EF4-FFF2-40B4-BE49-F238E27FC236}">
                  <a16:creationId xmlns:a16="http://schemas.microsoft.com/office/drawing/2014/main" id="{62C30342-024C-2C4E-8D6F-999390116A10}"/>
                </a:ext>
              </a:extLst>
            </p:cNvPr>
            <p:cNvSpPr/>
            <p:nvPr/>
          </p:nvSpPr>
          <p:spPr>
            <a:xfrm>
              <a:off x="4114588" y="4114192"/>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IDENTITY </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pic>
          <p:nvPicPr>
            <p:cNvPr id="19" name="Picture 18">
              <a:extLst>
                <a:ext uri="{FF2B5EF4-FFF2-40B4-BE49-F238E27FC236}">
                  <a16:creationId xmlns:a16="http://schemas.microsoft.com/office/drawing/2014/main" id="{1D688897-65EA-CD42-9EBE-3F4D6CBFE839}"/>
                </a:ext>
              </a:extLst>
            </p:cNvPr>
            <p:cNvPicPr>
              <a:picLocks noChangeAspect="1"/>
            </p:cNvPicPr>
            <p:nvPr/>
          </p:nvPicPr>
          <p:blipFill>
            <a:blip r:embed="rId9"/>
            <a:stretch>
              <a:fillRect/>
            </a:stretch>
          </p:blipFill>
          <p:spPr>
            <a:xfrm>
              <a:off x="4014681" y="3314686"/>
              <a:ext cx="762000" cy="749300"/>
            </a:xfrm>
            <a:prstGeom prst="rect">
              <a:avLst/>
            </a:prstGeom>
          </p:spPr>
        </p:pic>
      </p:grpSp>
      <p:grpSp>
        <p:nvGrpSpPr>
          <p:cNvPr id="25" name="Group 24">
            <a:extLst>
              <a:ext uri="{FF2B5EF4-FFF2-40B4-BE49-F238E27FC236}">
                <a16:creationId xmlns:a16="http://schemas.microsoft.com/office/drawing/2014/main" id="{22FBE8A4-D08B-C442-B031-859FB20F21FC}"/>
              </a:ext>
            </a:extLst>
          </p:cNvPr>
          <p:cNvGrpSpPr/>
          <p:nvPr/>
        </p:nvGrpSpPr>
        <p:grpSpPr>
          <a:xfrm>
            <a:off x="6963643" y="3247612"/>
            <a:ext cx="787400" cy="1009385"/>
            <a:chOff x="7194676" y="3314686"/>
            <a:chExt cx="787400" cy="1009385"/>
          </a:xfrm>
        </p:grpSpPr>
        <p:sp>
          <p:nvSpPr>
            <p:cNvPr id="73" name="Shape 488">
              <a:extLst>
                <a:ext uri="{FF2B5EF4-FFF2-40B4-BE49-F238E27FC236}">
                  <a16:creationId xmlns:a16="http://schemas.microsoft.com/office/drawing/2014/main" id="{80C30EDE-B76D-4749-BDB6-E2A19D6BA039}"/>
                </a:ext>
              </a:extLst>
            </p:cNvPr>
            <p:cNvSpPr/>
            <p:nvPr/>
          </p:nvSpPr>
          <p:spPr>
            <a:xfrm>
              <a:off x="7287694" y="4077850"/>
              <a:ext cx="6267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TRUSTED </a:t>
              </a:r>
            </a:p>
            <a:p>
              <a:pPr lvl="0">
                <a:defRPr sz="1800" b="0">
                  <a:solidFill>
                    <a:srgbClr val="000000"/>
                  </a:solidFill>
                </a:defRPr>
              </a:pPr>
              <a:r>
                <a:rPr lang="en-US" sz="800" b="1" dirty="0">
                  <a:solidFill>
                    <a:srgbClr val="4277BB"/>
                  </a:solidFill>
                </a:rPr>
                <a:t>COMPUTING</a:t>
              </a:r>
            </a:p>
          </p:txBody>
        </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pic>
          <p:nvPicPr>
            <p:cNvPr id="20" name="Picture 19">
              <a:extLst>
                <a:ext uri="{FF2B5EF4-FFF2-40B4-BE49-F238E27FC236}">
                  <a16:creationId xmlns:a16="http://schemas.microsoft.com/office/drawing/2014/main" id="{DF138A51-F025-824E-80B1-CF5BE20C5C15}"/>
                </a:ext>
              </a:extLst>
            </p:cNvPr>
            <p:cNvPicPr>
              <a:picLocks noChangeAspect="1"/>
            </p:cNvPicPr>
            <p:nvPr/>
          </p:nvPicPr>
          <p:blipFill>
            <a:blip r:embed="rId11"/>
            <a:stretch>
              <a:fillRect/>
            </a:stretch>
          </p:blipFill>
          <p:spPr>
            <a:xfrm>
              <a:off x="7194676" y="3314686"/>
              <a:ext cx="787400" cy="736600"/>
            </a:xfrm>
            <a:prstGeom prst="rect">
              <a:avLst/>
            </a:prstGeom>
          </p:spPr>
        </p:pic>
      </p:grpSp>
      <p:grpSp>
        <p:nvGrpSpPr>
          <p:cNvPr id="23" name="Group 22">
            <a:extLst>
              <a:ext uri="{FF2B5EF4-FFF2-40B4-BE49-F238E27FC236}">
                <a16:creationId xmlns:a16="http://schemas.microsoft.com/office/drawing/2014/main" id="{A6A9BB94-49CB-BE4A-8680-9B836F1B38B7}"/>
              </a:ext>
            </a:extLst>
          </p:cNvPr>
          <p:cNvGrpSpPr/>
          <p:nvPr/>
        </p:nvGrpSpPr>
        <p:grpSpPr>
          <a:xfrm>
            <a:off x="391539" y="4553541"/>
            <a:ext cx="774700" cy="1057707"/>
            <a:chOff x="391539" y="4553541"/>
            <a:chExt cx="774700" cy="1057707"/>
          </a:xfrm>
        </p:grpSpPr>
        <p:sp>
          <p:nvSpPr>
            <p:cNvPr id="473" name="Shape 473"/>
            <p:cNvSpPr/>
            <p:nvPr/>
          </p:nvSpPr>
          <p:spPr>
            <a:xfrm>
              <a:off x="497471" y="5365027"/>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pic>
          <p:nvPicPr>
            <p:cNvPr id="21" name="Picture 20">
              <a:extLst>
                <a:ext uri="{FF2B5EF4-FFF2-40B4-BE49-F238E27FC236}">
                  <a16:creationId xmlns:a16="http://schemas.microsoft.com/office/drawing/2014/main" id="{53699654-EAB0-3C4D-9150-5FE2E8982218}"/>
                </a:ext>
              </a:extLst>
            </p:cNvPr>
            <p:cNvPicPr>
              <a:picLocks noChangeAspect="1"/>
            </p:cNvPicPr>
            <p:nvPr/>
          </p:nvPicPr>
          <p:blipFill>
            <a:blip r:embed="rId12"/>
            <a:stretch>
              <a:fillRect/>
            </a:stretch>
          </p:blipFill>
          <p:spPr>
            <a:xfrm>
              <a:off x="391539" y="4553541"/>
              <a:ext cx="774700" cy="736600"/>
            </a:xfrm>
            <a:prstGeom prst="rect">
              <a:avLst/>
            </a:prstGeom>
          </p:spPr>
        </p:pic>
      </p:grpSp>
      <p:sp>
        <p:nvSpPr>
          <p:cNvPr id="88" name="Shape 496">
            <a:extLst>
              <a:ext uri="{FF2B5EF4-FFF2-40B4-BE49-F238E27FC236}">
                <a16:creationId xmlns:a16="http://schemas.microsoft.com/office/drawing/2014/main" id="{A91A3898-4B76-894A-A019-FB88C5DE57DB}"/>
              </a:ext>
            </a:extLst>
          </p:cNvPr>
          <p:cNvSpPr/>
          <p:nvPr/>
        </p:nvSpPr>
        <p:spPr>
          <a:xfrm>
            <a:off x="1221485" y="4557212"/>
            <a:ext cx="20497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 physical protection.</a:t>
            </a:r>
            <a:endParaRPr sz="1000" dirty="0"/>
          </a:p>
        </p:txBody>
      </p:sp>
    </p:spTree>
    <p:extLst>
      <p:ext uri="{BB962C8B-B14F-4D97-AF65-F5344CB8AC3E}">
        <p14:creationId xmlns:p14="http://schemas.microsoft.com/office/powerpoint/2010/main" val="13958727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485098" y="3818937"/>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105421" y="384986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228480" y="3794020"/>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32235" y="6559477"/>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78896" y="216360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86675" y="2171565"/>
            <a:ext cx="1412420"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private cloud  that provides security  and scalability with fine-grain control over infrastructure and segmentation of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53907" y="2162987"/>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2060253" y="487835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datacenter within a region. </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599940" y="2163604"/>
            <a:ext cx="1658830" cy="1685468"/>
            <a:chOff x="321263" y="4924675"/>
            <a:chExt cx="1658830" cy="168546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C41C9510-62AA-490B-9F49-066566600465}"/>
                </a:ext>
              </a:extLst>
            </p:cNvPr>
            <p:cNvGrpSpPr/>
            <p:nvPr/>
          </p:nvGrpSpPr>
          <p:grpSpPr>
            <a:xfrm>
              <a:off x="321263" y="4924675"/>
              <a:ext cx="365760" cy="365760"/>
              <a:chOff x="4585706" y="3621897"/>
              <a:chExt cx="914400" cy="914400"/>
            </a:xfrm>
          </p:grpSpPr>
          <p:sp>
            <p:nvSpPr>
              <p:cNvPr id="44" name="Rounded Rectangle 43">
                <a:extLst>
                  <a:ext uri="{FF2B5EF4-FFF2-40B4-BE49-F238E27FC236}">
                    <a16:creationId xmlns:a16="http://schemas.microsoft.com/office/drawing/2014/main" id="{21CCA5EF-F121-1845-A5CC-79BB7D253B3C}"/>
                  </a:ext>
                </a:extLst>
              </p:cNvPr>
              <p:cNvSpPr/>
              <p:nvPr/>
            </p:nvSpPr>
            <p:spPr>
              <a:xfrm>
                <a:off x="4585706" y="3621897"/>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1CFEBA18-F3E6-AF40-902A-D658B9F637C8}"/>
                  </a:ext>
                </a:extLst>
              </p:cNvPr>
              <p:cNvPicPr>
                <a:picLocks noChangeAspect="1"/>
              </p:cNvPicPr>
              <p:nvPr/>
            </p:nvPicPr>
            <p:blipFill>
              <a:blip r:embed="rId3"/>
              <a:stretch>
                <a:fillRect/>
              </a:stretch>
            </p:blipFill>
            <p:spPr>
              <a:xfrm>
                <a:off x="4640706" y="3646999"/>
                <a:ext cx="757757" cy="823925"/>
              </a:xfrm>
              <a:prstGeom prst="rect">
                <a:avLst/>
              </a:prstGeom>
            </p:spPr>
          </p:pic>
          <p:pic>
            <p:nvPicPr>
              <p:cNvPr id="42" name="Picture 41">
                <a:extLst>
                  <a:ext uri="{FF2B5EF4-FFF2-40B4-BE49-F238E27FC236}">
                    <a16:creationId xmlns:a16="http://schemas.microsoft.com/office/drawing/2014/main" id="{D7D40310-D1C1-9A40-8981-A1DE2882CA43}"/>
                  </a:ext>
                </a:extLst>
              </p:cNvPr>
              <p:cNvPicPr>
                <a:picLocks noChangeAspect="1"/>
              </p:cNvPicPr>
              <p:nvPr/>
            </p:nvPicPr>
            <p:blipFill>
              <a:blip r:embed="rId4"/>
              <a:stretch>
                <a:fillRect/>
              </a:stretch>
            </p:blipFill>
            <p:spPr>
              <a:xfrm>
                <a:off x="4852321" y="3848372"/>
                <a:ext cx="400198" cy="522738"/>
              </a:xfrm>
              <a:prstGeom prst="rect">
                <a:avLst/>
              </a:prstGeom>
            </p:spPr>
          </p:pic>
        </p:gr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grpSp>
        <p:nvGrpSpPr>
          <p:cNvPr id="21" name="Group 20">
            <a:extLst>
              <a:ext uri="{FF2B5EF4-FFF2-40B4-BE49-F238E27FC236}">
                <a16:creationId xmlns:a16="http://schemas.microsoft.com/office/drawing/2014/main" id="{D2F844FD-1F9A-444F-B042-6E6C6BD00A90}"/>
              </a:ext>
            </a:extLst>
          </p:cNvPr>
          <p:cNvGrpSpPr/>
          <p:nvPr/>
        </p:nvGrpSpPr>
        <p:grpSpPr>
          <a:xfrm>
            <a:off x="6853612" y="2162987"/>
            <a:ext cx="1657633" cy="1685468"/>
            <a:chOff x="3585465" y="4924675"/>
            <a:chExt cx="1657633" cy="168546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3950841" y="4958559"/>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nvGrpSpPr>
            <p:cNvPr id="20" name="Group 19">
              <a:extLst>
                <a:ext uri="{FF2B5EF4-FFF2-40B4-BE49-F238E27FC236}">
                  <a16:creationId xmlns:a16="http://schemas.microsoft.com/office/drawing/2014/main" id="{558EBBFE-DC68-47A7-9081-A56B756BB3B4}"/>
                </a:ext>
              </a:extLst>
            </p:cNvPr>
            <p:cNvGrpSpPr/>
            <p:nvPr/>
          </p:nvGrpSpPr>
          <p:grpSpPr>
            <a:xfrm>
              <a:off x="3599940" y="4924675"/>
              <a:ext cx="365760" cy="365760"/>
              <a:chOff x="4020862" y="3608003"/>
              <a:chExt cx="914400" cy="914400"/>
            </a:xfrm>
          </p:grpSpPr>
          <p:sp>
            <p:nvSpPr>
              <p:cNvPr id="96" name="Rounded Rectangle 34">
                <a:extLst>
                  <a:ext uri="{FF2B5EF4-FFF2-40B4-BE49-F238E27FC236}">
                    <a16:creationId xmlns:a16="http://schemas.microsoft.com/office/drawing/2014/main" id="{D17744D2-4988-4D25-ADCF-D49E09DABC51}"/>
                  </a:ext>
                </a:extLst>
              </p:cNvPr>
              <p:cNvSpPr/>
              <p:nvPr/>
            </p:nvSpPr>
            <p:spPr>
              <a:xfrm>
                <a:off x="4020862" y="360800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97" name="Picture 96">
                <a:extLst>
                  <a:ext uri="{FF2B5EF4-FFF2-40B4-BE49-F238E27FC236}">
                    <a16:creationId xmlns:a16="http://schemas.microsoft.com/office/drawing/2014/main" id="{6D7CEF76-0C5A-403E-A4A9-FC7B10F7BF87}"/>
                  </a:ext>
                </a:extLst>
              </p:cNvPr>
              <p:cNvPicPr>
                <a:picLocks noChangeAspect="1"/>
              </p:cNvPicPr>
              <p:nvPr/>
            </p:nvPicPr>
            <p:blipFill>
              <a:blip r:embed="rId5"/>
              <a:stretch>
                <a:fillRect/>
              </a:stretch>
            </p:blipFill>
            <p:spPr>
              <a:xfrm>
                <a:off x="4034280" y="3614658"/>
                <a:ext cx="887565" cy="887565"/>
              </a:xfrm>
              <a:prstGeom prst="rect">
                <a:avLst/>
              </a:prstGeom>
            </p:spPr>
          </p:pic>
        </p:grpSp>
      </p:grpSp>
      <p:grpSp>
        <p:nvGrpSpPr>
          <p:cNvPr id="55" name="Group 54">
            <a:extLst>
              <a:ext uri="{FF2B5EF4-FFF2-40B4-BE49-F238E27FC236}">
                <a16:creationId xmlns:a16="http://schemas.microsoft.com/office/drawing/2014/main" id="{DF8070C9-7556-B045-85FE-65EB24EFF7E3}"/>
              </a:ext>
            </a:extLst>
          </p:cNvPr>
          <p:cNvGrpSpPr/>
          <p:nvPr/>
        </p:nvGrpSpPr>
        <p:grpSpPr>
          <a:xfrm>
            <a:off x="321263" y="2163604"/>
            <a:ext cx="1657633" cy="1692717"/>
            <a:chOff x="6854580" y="2190395"/>
            <a:chExt cx="1657633" cy="1692717"/>
          </a:xfrm>
        </p:grpSpPr>
        <p:sp>
          <p:nvSpPr>
            <p:cNvPr id="56" name="Rounded Rectangle 55">
              <a:extLst>
                <a:ext uri="{FF2B5EF4-FFF2-40B4-BE49-F238E27FC236}">
                  <a16:creationId xmlns:a16="http://schemas.microsoft.com/office/drawing/2014/main" id="{CB318306-2FF7-9B40-82A3-B2919EFC9F21}"/>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8" name="Shape 535">
              <a:extLst>
                <a:ext uri="{FF2B5EF4-FFF2-40B4-BE49-F238E27FC236}">
                  <a16:creationId xmlns:a16="http://schemas.microsoft.com/office/drawing/2014/main" id="{2F347B6B-62ED-E644-8FB3-1A5141B9B88C}"/>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59" name="Group 58">
              <a:extLst>
                <a:ext uri="{FF2B5EF4-FFF2-40B4-BE49-F238E27FC236}">
                  <a16:creationId xmlns:a16="http://schemas.microsoft.com/office/drawing/2014/main" id="{90874377-3E49-1944-901C-8AD53FECBB11}"/>
                </a:ext>
              </a:extLst>
            </p:cNvPr>
            <p:cNvGrpSpPr/>
            <p:nvPr/>
          </p:nvGrpSpPr>
          <p:grpSpPr>
            <a:xfrm>
              <a:off x="6856876" y="2190395"/>
              <a:ext cx="365760" cy="365760"/>
              <a:chOff x="5331097" y="3391404"/>
              <a:chExt cx="914400" cy="914400"/>
            </a:xfrm>
          </p:grpSpPr>
          <p:sp>
            <p:nvSpPr>
              <p:cNvPr id="60" name="Rounded Rectangle 29">
                <a:extLst>
                  <a:ext uri="{FF2B5EF4-FFF2-40B4-BE49-F238E27FC236}">
                    <a16:creationId xmlns:a16="http://schemas.microsoft.com/office/drawing/2014/main" id="{C9BEB8D0-283B-EB4D-B4DF-E7838C12893A}"/>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66" name="Picture 65">
                <a:extLst>
                  <a:ext uri="{FF2B5EF4-FFF2-40B4-BE49-F238E27FC236}">
                    <a16:creationId xmlns:a16="http://schemas.microsoft.com/office/drawing/2014/main" id="{50594D18-8A84-874A-8AA9-4B01F1C4E7BE}"/>
                  </a:ext>
                </a:extLst>
              </p:cNvPr>
              <p:cNvPicPr>
                <a:picLocks noChangeAspect="1"/>
              </p:cNvPicPr>
              <p:nvPr/>
            </p:nvPicPr>
            <p:blipFill>
              <a:blip r:embed="rId3"/>
              <a:stretch>
                <a:fillRect/>
              </a:stretch>
            </p:blipFill>
            <p:spPr>
              <a:xfrm>
                <a:off x="5410960" y="3432914"/>
                <a:ext cx="754678" cy="831390"/>
              </a:xfrm>
              <a:prstGeom prst="rect">
                <a:avLst/>
              </a:prstGeom>
            </p:spPr>
          </p:pic>
        </p:grpSp>
      </p:grpSp>
      <p:grpSp>
        <p:nvGrpSpPr>
          <p:cNvPr id="68" name="Group 67">
            <a:extLst>
              <a:ext uri="{FF2B5EF4-FFF2-40B4-BE49-F238E27FC236}">
                <a16:creationId xmlns:a16="http://schemas.microsoft.com/office/drawing/2014/main" id="{70839573-2510-7341-ABD4-91C6595D287C}"/>
              </a:ext>
            </a:extLst>
          </p:cNvPr>
          <p:cNvGrpSpPr/>
          <p:nvPr/>
        </p:nvGrpSpPr>
        <p:grpSpPr>
          <a:xfrm>
            <a:off x="353430" y="4916360"/>
            <a:ext cx="1666966" cy="1681118"/>
            <a:chOff x="6853612" y="4878359"/>
            <a:chExt cx="1666966" cy="1681118"/>
          </a:xfrm>
        </p:grpSpPr>
        <p:sp>
          <p:nvSpPr>
            <p:cNvPr id="69" name="Rounded Rectangle 68">
              <a:extLst>
                <a:ext uri="{FF2B5EF4-FFF2-40B4-BE49-F238E27FC236}">
                  <a16:creationId xmlns:a16="http://schemas.microsoft.com/office/drawing/2014/main" id="{E479A94B-EE68-9A42-B5D6-F0E73BA2E4D2}"/>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77BC08C3-7DCA-B34F-97AD-7768A5F4237E}"/>
                </a:ext>
              </a:extLst>
            </p:cNvPr>
            <p:cNvSpPr/>
            <p:nvPr/>
          </p:nvSpPr>
          <p:spPr>
            <a:xfrm>
              <a:off x="7270533" y="491636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nvGrpSpPr>
            <p:cNvPr id="71" name="Group 70">
              <a:extLst>
                <a:ext uri="{FF2B5EF4-FFF2-40B4-BE49-F238E27FC236}">
                  <a16:creationId xmlns:a16="http://schemas.microsoft.com/office/drawing/2014/main" id="{E54AFC95-885D-C042-ABFA-42D6357450EC}"/>
                </a:ext>
              </a:extLst>
            </p:cNvPr>
            <p:cNvGrpSpPr/>
            <p:nvPr/>
          </p:nvGrpSpPr>
          <p:grpSpPr>
            <a:xfrm>
              <a:off x="6853612" y="4880057"/>
              <a:ext cx="365760" cy="365760"/>
              <a:chOff x="5493323" y="3498233"/>
              <a:chExt cx="914400" cy="914400"/>
            </a:xfrm>
          </p:grpSpPr>
          <p:sp>
            <p:nvSpPr>
              <p:cNvPr id="73" name="Rounded Rectangle 34">
                <a:extLst>
                  <a:ext uri="{FF2B5EF4-FFF2-40B4-BE49-F238E27FC236}">
                    <a16:creationId xmlns:a16="http://schemas.microsoft.com/office/drawing/2014/main" id="{ACE3B4BA-4DDF-044E-B96F-CDCB75236A71}"/>
                  </a:ext>
                </a:extLst>
              </p:cNvPr>
              <p:cNvSpPr/>
              <p:nvPr/>
            </p:nvSpPr>
            <p:spPr>
              <a:xfrm>
                <a:off x="5493323" y="3498233"/>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6" name="Picture 75">
                <a:extLst>
                  <a:ext uri="{FF2B5EF4-FFF2-40B4-BE49-F238E27FC236}">
                    <a16:creationId xmlns:a16="http://schemas.microsoft.com/office/drawing/2014/main" id="{27E449E5-EBD8-8D42-BD9C-3EAF2AA86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953" y="3608863"/>
                <a:ext cx="693140" cy="693140"/>
              </a:xfrm>
              <a:prstGeom prst="rect">
                <a:avLst/>
              </a:prstGeom>
            </p:spPr>
          </p:pic>
        </p:grpSp>
      </p:grpSp>
      <p:grpSp>
        <p:nvGrpSpPr>
          <p:cNvPr id="78" name="Group 77">
            <a:extLst>
              <a:ext uri="{FF2B5EF4-FFF2-40B4-BE49-F238E27FC236}">
                <a16:creationId xmlns:a16="http://schemas.microsoft.com/office/drawing/2014/main" id="{25284A32-982C-0449-B3B5-F555934A8A4D}"/>
              </a:ext>
            </a:extLst>
          </p:cNvPr>
          <p:cNvGrpSpPr/>
          <p:nvPr/>
        </p:nvGrpSpPr>
        <p:grpSpPr>
          <a:xfrm>
            <a:off x="3554544" y="4903658"/>
            <a:ext cx="1704226" cy="1706521"/>
            <a:chOff x="3555680" y="2116431"/>
            <a:chExt cx="1704226" cy="1706521"/>
          </a:xfrm>
        </p:grpSpPr>
        <p:sp>
          <p:nvSpPr>
            <p:cNvPr id="79" name="Rounded Rectangle 28">
              <a:extLst>
                <a:ext uri="{FF2B5EF4-FFF2-40B4-BE49-F238E27FC236}">
                  <a16:creationId xmlns:a16="http://schemas.microsoft.com/office/drawing/2014/main" id="{CAEDEA0C-FAA4-2D41-9FFC-CD11CFC8B833}"/>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80" name="Shape 535">
              <a:extLst>
                <a:ext uri="{FF2B5EF4-FFF2-40B4-BE49-F238E27FC236}">
                  <a16:creationId xmlns:a16="http://schemas.microsoft.com/office/drawing/2014/main" id="{59CDECC5-CB8D-3C48-A5B7-D6EB9871EC46}"/>
                </a:ext>
              </a:extLst>
            </p:cNvPr>
            <p:cNvSpPr/>
            <p:nvPr/>
          </p:nvSpPr>
          <p:spPr>
            <a:xfrm>
              <a:off x="3957340" y="212780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nvGrpSpPr>
            <p:cNvPr id="81" name="Group 80">
              <a:extLst>
                <a:ext uri="{FF2B5EF4-FFF2-40B4-BE49-F238E27FC236}">
                  <a16:creationId xmlns:a16="http://schemas.microsoft.com/office/drawing/2014/main" id="{F24F798B-8163-A742-822D-50E892299CB4}"/>
                </a:ext>
              </a:extLst>
            </p:cNvPr>
            <p:cNvGrpSpPr/>
            <p:nvPr/>
          </p:nvGrpSpPr>
          <p:grpSpPr>
            <a:xfrm>
              <a:off x="3555680" y="2116431"/>
              <a:ext cx="365760" cy="365760"/>
              <a:chOff x="7884633" y="5500181"/>
              <a:chExt cx="914400" cy="914400"/>
            </a:xfrm>
          </p:grpSpPr>
          <p:sp>
            <p:nvSpPr>
              <p:cNvPr id="82" name="Rounded Rectangle 34">
                <a:extLst>
                  <a:ext uri="{FF2B5EF4-FFF2-40B4-BE49-F238E27FC236}">
                    <a16:creationId xmlns:a16="http://schemas.microsoft.com/office/drawing/2014/main" id="{93F9D74B-6821-DA47-B7AA-457125927D24}"/>
                  </a:ext>
                </a:extLst>
              </p:cNvPr>
              <p:cNvSpPr/>
              <p:nvPr/>
            </p:nvSpPr>
            <p:spPr>
              <a:xfrm>
                <a:off x="7884633" y="5500181"/>
                <a:ext cx="914400" cy="914400"/>
              </a:xfrm>
              <a:prstGeom prst="roundRect">
                <a:avLst>
                  <a:gd name="adj" fmla="val 0"/>
                </a:avLst>
              </a:prstGeom>
              <a:solidFill>
                <a:srgbClr val="00882B"/>
              </a:solidFill>
              <a:ln w="19050">
                <a:solidFill>
                  <a:srgbClr val="00882B"/>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5" name="Picture 84">
                <a:extLst>
                  <a:ext uri="{FF2B5EF4-FFF2-40B4-BE49-F238E27FC236}">
                    <a16:creationId xmlns:a16="http://schemas.microsoft.com/office/drawing/2014/main" id="{E28F7172-5285-C040-B55E-B329DD784136}"/>
                  </a:ext>
                </a:extLst>
              </p:cNvPr>
              <p:cNvPicPr>
                <a:picLocks noChangeAspect="1"/>
              </p:cNvPicPr>
              <p:nvPr/>
            </p:nvPicPr>
            <p:blipFill>
              <a:blip r:embed="rId4"/>
              <a:stretch>
                <a:fillRect/>
              </a:stretch>
            </p:blipFill>
            <p:spPr>
              <a:xfrm>
                <a:off x="8019071" y="5611366"/>
                <a:ext cx="645525" cy="692030"/>
              </a:xfrm>
              <a:prstGeom prst="rect">
                <a:avLst/>
              </a:prstGeom>
            </p:spPr>
          </p:pic>
        </p:grpSp>
      </p:grpSp>
      <p:sp>
        <p:nvSpPr>
          <p:cNvPr id="89" name="Shape 535">
            <a:extLst>
              <a:ext uri="{FF2B5EF4-FFF2-40B4-BE49-F238E27FC236}">
                <a16:creationId xmlns:a16="http://schemas.microsoft.com/office/drawing/2014/main" id="{8249157D-493F-2440-86C4-115ABA92CC6F}"/>
              </a:ext>
            </a:extLst>
          </p:cNvPr>
          <p:cNvSpPr/>
          <p:nvPr/>
        </p:nvSpPr>
        <p:spPr>
          <a:xfrm>
            <a:off x="3956204" y="6559477"/>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92" name="Shape 519">
            <a:extLst>
              <a:ext uri="{FF2B5EF4-FFF2-40B4-BE49-F238E27FC236}">
                <a16:creationId xmlns:a16="http://schemas.microsoft.com/office/drawing/2014/main" id="{83DE4078-5B9E-C44E-8AB6-3FA243B1FBC5}"/>
              </a:ext>
            </a:extLst>
          </p:cNvPr>
          <p:cNvSpPr/>
          <p:nvPr/>
        </p:nvSpPr>
        <p:spPr>
          <a:xfrm>
            <a:off x="5307080" y="4878359"/>
            <a:ext cx="1412420" cy="164147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subnet within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95" name="Shape 535">
            <a:extLst>
              <a:ext uri="{FF2B5EF4-FFF2-40B4-BE49-F238E27FC236}">
                <a16:creationId xmlns:a16="http://schemas.microsoft.com/office/drawing/2014/main" id="{D0E45B36-DC10-F642-A3E4-9EDD6906609C}"/>
              </a:ext>
            </a:extLst>
          </p:cNvPr>
          <p:cNvSpPr/>
          <p:nvPr/>
        </p:nvSpPr>
        <p:spPr>
          <a:xfrm>
            <a:off x="3554544" y="5260125"/>
            <a:ext cx="485280"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nvGrpSpPr>
          <p:cNvPr id="98" name="Group 97">
            <a:extLst>
              <a:ext uri="{FF2B5EF4-FFF2-40B4-BE49-F238E27FC236}">
                <a16:creationId xmlns:a16="http://schemas.microsoft.com/office/drawing/2014/main" id="{2D4A2959-F0AB-BD47-A685-38F095CA6A76}"/>
              </a:ext>
            </a:extLst>
          </p:cNvPr>
          <p:cNvGrpSpPr/>
          <p:nvPr/>
        </p:nvGrpSpPr>
        <p:grpSpPr>
          <a:xfrm>
            <a:off x="6816352" y="4862249"/>
            <a:ext cx="1704226" cy="1697228"/>
            <a:chOff x="6821899" y="2098985"/>
            <a:chExt cx="1704226" cy="1697228"/>
          </a:xfrm>
        </p:grpSpPr>
        <p:sp>
          <p:nvSpPr>
            <p:cNvPr id="101" name="Rounded Rectangle 100">
              <a:extLst>
                <a:ext uri="{FF2B5EF4-FFF2-40B4-BE49-F238E27FC236}">
                  <a16:creationId xmlns:a16="http://schemas.microsoft.com/office/drawing/2014/main" id="{0F3670FC-1E34-1448-A6D2-C6A10E165A0C}"/>
                </a:ext>
              </a:extLst>
            </p:cNvPr>
            <p:cNvSpPr/>
            <p:nvPr/>
          </p:nvSpPr>
          <p:spPr>
            <a:xfrm>
              <a:off x="6821899" y="2098985"/>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02" name="Shape 535">
              <a:extLst>
                <a:ext uri="{FF2B5EF4-FFF2-40B4-BE49-F238E27FC236}">
                  <a16:creationId xmlns:a16="http://schemas.microsoft.com/office/drawing/2014/main" id="{97E8B965-186B-A042-A02E-EE24C7D4B6C2}"/>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103" name="Shape 535">
            <a:extLst>
              <a:ext uri="{FF2B5EF4-FFF2-40B4-BE49-F238E27FC236}">
                <a16:creationId xmlns:a16="http://schemas.microsoft.com/office/drawing/2014/main" id="{06DC8B22-DD1A-FE48-BAAD-52996BE207C2}"/>
              </a:ext>
            </a:extLst>
          </p:cNvPr>
          <p:cNvSpPr/>
          <p:nvPr/>
        </p:nvSpPr>
        <p:spPr>
          <a:xfrm>
            <a:off x="6816976" y="652384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104" name="Shape 519">
            <a:extLst>
              <a:ext uri="{FF2B5EF4-FFF2-40B4-BE49-F238E27FC236}">
                <a16:creationId xmlns:a16="http://schemas.microsoft.com/office/drawing/2014/main" id="{21F5EA4D-CB0C-A445-A5FF-ED2256847558}"/>
              </a:ext>
            </a:extLst>
          </p:cNvPr>
          <p:cNvSpPr/>
          <p:nvPr/>
        </p:nvSpPr>
        <p:spPr>
          <a:xfrm>
            <a:off x="8553907" y="4809285"/>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Tree>
    <p:extLst>
      <p:ext uri="{BB962C8B-B14F-4D97-AF65-F5344CB8AC3E}">
        <p14:creationId xmlns:p14="http://schemas.microsoft.com/office/powerpoint/2010/main" val="37387126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8" name="Shape 535">
            <a:extLst>
              <a:ext uri="{FF2B5EF4-FFF2-40B4-BE49-F238E27FC236}">
                <a16:creationId xmlns:a16="http://schemas.microsoft.com/office/drawing/2014/main" id="{C88F32DC-A211-4105-97A8-D9DACB04DE96}"/>
              </a:ext>
            </a:extLst>
          </p:cNvPr>
          <p:cNvSpPr/>
          <p:nvPr/>
        </p:nvSpPr>
        <p:spPr>
          <a:xfrm>
            <a:off x="469231" y="3917386"/>
            <a:ext cx="1657633"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2059952" y="229489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3800262" y="3917110"/>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5409479" y="2249039"/>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30" name="Group 29">
            <a:extLst>
              <a:ext uri="{FF2B5EF4-FFF2-40B4-BE49-F238E27FC236}">
                <a16:creationId xmlns:a16="http://schemas.microsoft.com/office/drawing/2014/main" id="{031FF7BF-B85D-3D4A-B47D-16CBB517C463}"/>
              </a:ext>
            </a:extLst>
          </p:cNvPr>
          <p:cNvGrpSpPr/>
          <p:nvPr/>
        </p:nvGrpSpPr>
        <p:grpSpPr>
          <a:xfrm>
            <a:off x="375876" y="2249039"/>
            <a:ext cx="1667399" cy="1720271"/>
            <a:chOff x="302665" y="4838684"/>
            <a:chExt cx="1667399" cy="1720271"/>
          </a:xfrm>
        </p:grpSpPr>
        <p:sp>
          <p:nvSpPr>
            <p:cNvPr id="31" name="Rounded Rectangle 37">
              <a:extLst>
                <a:ext uri="{FF2B5EF4-FFF2-40B4-BE49-F238E27FC236}">
                  <a16:creationId xmlns:a16="http://schemas.microsoft.com/office/drawing/2014/main" id="{473347EE-A73D-3C45-8A36-9EB7C08688CA}"/>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Shape 535">
              <a:extLst>
                <a:ext uri="{FF2B5EF4-FFF2-40B4-BE49-F238E27FC236}">
                  <a16:creationId xmlns:a16="http://schemas.microsoft.com/office/drawing/2014/main" id="{3A904E91-9A16-7941-B3BD-87771F4FAAF1}"/>
                </a:ext>
              </a:extLst>
            </p:cNvPr>
            <p:cNvSpPr/>
            <p:nvPr/>
          </p:nvSpPr>
          <p:spPr>
            <a:xfrm>
              <a:off x="668425" y="4838684"/>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pic>
          <p:nvPicPr>
            <p:cNvPr id="37" name="Picture 36">
              <a:extLst>
                <a:ext uri="{FF2B5EF4-FFF2-40B4-BE49-F238E27FC236}">
                  <a16:creationId xmlns:a16="http://schemas.microsoft.com/office/drawing/2014/main" id="{D668103C-3EA8-E849-B30C-8E9C8731DF0B}"/>
                </a:ext>
              </a:extLst>
            </p:cNvPr>
            <p:cNvPicPr>
              <a:picLocks noChangeAspect="1"/>
            </p:cNvPicPr>
            <p:nvPr/>
          </p:nvPicPr>
          <p:blipFill>
            <a:blip r:embed="rId3"/>
            <a:stretch>
              <a:fillRect/>
            </a:stretch>
          </p:blipFill>
          <p:spPr>
            <a:xfrm>
              <a:off x="302665" y="4877420"/>
              <a:ext cx="365760" cy="370217"/>
            </a:xfrm>
            <a:prstGeom prst="rect">
              <a:avLst/>
            </a:prstGeom>
          </p:spPr>
        </p:pic>
      </p:grpSp>
      <p:grpSp>
        <p:nvGrpSpPr>
          <p:cNvPr id="39" name="Group 38">
            <a:extLst>
              <a:ext uri="{FF2B5EF4-FFF2-40B4-BE49-F238E27FC236}">
                <a16:creationId xmlns:a16="http://schemas.microsoft.com/office/drawing/2014/main" id="{1DE1C8AD-3D5C-4A49-AF0F-BB1C03C69BCF}"/>
              </a:ext>
            </a:extLst>
          </p:cNvPr>
          <p:cNvGrpSpPr/>
          <p:nvPr/>
        </p:nvGrpSpPr>
        <p:grpSpPr>
          <a:xfrm>
            <a:off x="3654136" y="2235992"/>
            <a:ext cx="1704226" cy="1681118"/>
            <a:chOff x="3563122" y="4815628"/>
            <a:chExt cx="1704226" cy="1681118"/>
          </a:xfrm>
        </p:grpSpPr>
        <p:sp>
          <p:nvSpPr>
            <p:cNvPr id="41" name="Rounded Rectangle 37">
              <a:extLst>
                <a:ext uri="{FF2B5EF4-FFF2-40B4-BE49-F238E27FC236}">
                  <a16:creationId xmlns:a16="http://schemas.microsoft.com/office/drawing/2014/main" id="{01428744-E21E-F045-B198-C9210B62DB00}"/>
                </a:ext>
              </a:extLst>
            </p:cNvPr>
            <p:cNvSpPr/>
            <p:nvPr/>
          </p:nvSpPr>
          <p:spPr>
            <a:xfrm>
              <a:off x="3563122" y="4815628"/>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5" name="Shape 535">
              <a:extLst>
                <a:ext uri="{FF2B5EF4-FFF2-40B4-BE49-F238E27FC236}">
                  <a16:creationId xmlns:a16="http://schemas.microsoft.com/office/drawing/2014/main" id="{821DF1A5-52B3-FF41-9764-475E0CE3C625}"/>
                </a:ext>
              </a:extLst>
            </p:cNvPr>
            <p:cNvSpPr/>
            <p:nvPr/>
          </p:nvSpPr>
          <p:spPr>
            <a:xfrm>
              <a:off x="3905428" y="4853334"/>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grpSp>
        <p:nvGrpSpPr>
          <p:cNvPr id="67" name="Group 66">
            <a:extLst>
              <a:ext uri="{FF2B5EF4-FFF2-40B4-BE49-F238E27FC236}">
                <a16:creationId xmlns:a16="http://schemas.microsoft.com/office/drawing/2014/main" id="{E8BE0B52-322A-0740-9EDA-FCC3EAE05CEF}"/>
              </a:ext>
            </a:extLst>
          </p:cNvPr>
          <p:cNvGrpSpPr/>
          <p:nvPr/>
        </p:nvGrpSpPr>
        <p:grpSpPr>
          <a:xfrm>
            <a:off x="369886" y="4913254"/>
            <a:ext cx="2856020" cy="1697305"/>
            <a:chOff x="347802" y="2190395"/>
            <a:chExt cx="2856020" cy="1697305"/>
          </a:xfrm>
        </p:grpSpPr>
        <p:sp>
          <p:nvSpPr>
            <p:cNvPr id="68" name="Rounded Rectangle 67">
              <a:extLst>
                <a:ext uri="{FF2B5EF4-FFF2-40B4-BE49-F238E27FC236}">
                  <a16:creationId xmlns:a16="http://schemas.microsoft.com/office/drawing/2014/main" id="{251A776A-309D-6545-A829-FDC9B8CB149B}"/>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9" name="TextBox 68">
              <a:extLst>
                <a:ext uri="{FF2B5EF4-FFF2-40B4-BE49-F238E27FC236}">
                  <a16:creationId xmlns:a16="http://schemas.microsoft.com/office/drawing/2014/main" id="{8642932A-2445-5A47-AC61-A15A5EF1B35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0" name="TextBox 69">
              <a:extLst>
                <a:ext uri="{FF2B5EF4-FFF2-40B4-BE49-F238E27FC236}">
                  <a16:creationId xmlns:a16="http://schemas.microsoft.com/office/drawing/2014/main" id="{018DA6B2-D02E-E149-8248-617EAC252C8D}"/>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71" name="Rounded Rectangle 30">
              <a:extLst>
                <a:ext uri="{FF2B5EF4-FFF2-40B4-BE49-F238E27FC236}">
                  <a16:creationId xmlns:a16="http://schemas.microsoft.com/office/drawing/2014/main" id="{DF414A5D-2EF7-B848-9451-19212BDA496C}"/>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2" name="Shape 535">
              <a:extLst>
                <a:ext uri="{FF2B5EF4-FFF2-40B4-BE49-F238E27FC236}">
                  <a16:creationId xmlns:a16="http://schemas.microsoft.com/office/drawing/2014/main" id="{EC6D8722-D0F0-AD46-8319-AA528A3D364A}"/>
                </a:ext>
              </a:extLst>
            </p:cNvPr>
            <p:cNvSpPr/>
            <p:nvPr/>
          </p:nvSpPr>
          <p:spPr>
            <a:xfrm>
              <a:off x="1320169" y="2224293"/>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nvGrpSpPr>
            <p:cNvPr id="73" name="Group 72">
              <a:extLst>
                <a:ext uri="{FF2B5EF4-FFF2-40B4-BE49-F238E27FC236}">
                  <a16:creationId xmlns:a16="http://schemas.microsoft.com/office/drawing/2014/main" id="{43481166-1608-4E47-B040-8F141CEA7EE1}"/>
                </a:ext>
              </a:extLst>
            </p:cNvPr>
            <p:cNvGrpSpPr/>
            <p:nvPr/>
          </p:nvGrpSpPr>
          <p:grpSpPr>
            <a:xfrm>
              <a:off x="942823" y="2190395"/>
              <a:ext cx="365760" cy="365760"/>
              <a:chOff x="5331097" y="3391404"/>
              <a:chExt cx="914400" cy="914400"/>
            </a:xfrm>
          </p:grpSpPr>
          <p:sp>
            <p:nvSpPr>
              <p:cNvPr id="80" name="Rounded Rectangle 29">
                <a:extLst>
                  <a:ext uri="{FF2B5EF4-FFF2-40B4-BE49-F238E27FC236}">
                    <a16:creationId xmlns:a16="http://schemas.microsoft.com/office/drawing/2014/main" id="{D2F314D0-D3A6-EC44-AFDB-E5E70DC65587}"/>
                  </a:ext>
                </a:extLst>
              </p:cNvPr>
              <p:cNvSpPr/>
              <p:nvPr/>
            </p:nvSpPr>
            <p:spPr>
              <a:xfrm>
                <a:off x="5331097" y="3391404"/>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81" name="Picture 80">
                <a:extLst>
                  <a:ext uri="{FF2B5EF4-FFF2-40B4-BE49-F238E27FC236}">
                    <a16:creationId xmlns:a16="http://schemas.microsoft.com/office/drawing/2014/main" id="{8DD4C27D-70BC-6445-9A1C-AFE95798D545}"/>
                  </a:ext>
                </a:extLst>
              </p:cNvPr>
              <p:cNvPicPr>
                <a:picLocks noChangeAspect="1"/>
              </p:cNvPicPr>
              <p:nvPr/>
            </p:nvPicPr>
            <p:blipFill>
              <a:blip r:embed="rId4"/>
              <a:stretch>
                <a:fillRect/>
              </a:stretch>
            </p:blipFill>
            <p:spPr>
              <a:xfrm>
                <a:off x="5410960" y="3432914"/>
                <a:ext cx="754678" cy="831390"/>
              </a:xfrm>
              <a:prstGeom prst="rect">
                <a:avLst/>
              </a:prstGeom>
            </p:spPr>
          </p:pic>
        </p:grpSp>
        <p:grpSp>
          <p:nvGrpSpPr>
            <p:cNvPr id="74" name="Group 73">
              <a:extLst>
                <a:ext uri="{FF2B5EF4-FFF2-40B4-BE49-F238E27FC236}">
                  <a16:creationId xmlns:a16="http://schemas.microsoft.com/office/drawing/2014/main" id="{DADFFB93-C0A3-1243-BBC5-35B3FC108C08}"/>
                </a:ext>
              </a:extLst>
            </p:cNvPr>
            <p:cNvGrpSpPr/>
            <p:nvPr/>
          </p:nvGrpSpPr>
          <p:grpSpPr>
            <a:xfrm>
              <a:off x="2709124" y="2202144"/>
              <a:ext cx="365760" cy="365760"/>
              <a:chOff x="5410668" y="3402270"/>
              <a:chExt cx="914400" cy="914400"/>
            </a:xfrm>
          </p:grpSpPr>
          <p:sp>
            <p:nvSpPr>
              <p:cNvPr id="78" name="Rounded Rectangle 41">
                <a:extLst>
                  <a:ext uri="{FF2B5EF4-FFF2-40B4-BE49-F238E27FC236}">
                    <a16:creationId xmlns:a16="http://schemas.microsoft.com/office/drawing/2014/main" id="{B1CADB95-9D5F-624C-9629-D961085EAD53}"/>
                  </a:ext>
                </a:extLst>
              </p:cNvPr>
              <p:cNvSpPr/>
              <p:nvPr/>
            </p:nvSpPr>
            <p:spPr>
              <a:xfrm>
                <a:off x="5410668" y="3402270"/>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9" name="Picture 78">
                <a:extLst>
                  <a:ext uri="{FF2B5EF4-FFF2-40B4-BE49-F238E27FC236}">
                    <a16:creationId xmlns:a16="http://schemas.microsoft.com/office/drawing/2014/main" id="{4DB4306F-F919-9E46-99F3-2B40F0B46D38}"/>
                  </a:ext>
                </a:extLst>
              </p:cNvPr>
              <p:cNvPicPr>
                <a:picLocks noChangeAspect="1"/>
              </p:cNvPicPr>
              <p:nvPr/>
            </p:nvPicPr>
            <p:blipFill>
              <a:blip r:embed="rId5"/>
              <a:stretch>
                <a:fillRect/>
              </a:stretch>
            </p:blipFill>
            <p:spPr>
              <a:xfrm>
                <a:off x="5512615" y="3539633"/>
                <a:ext cx="707890" cy="639672"/>
              </a:xfrm>
              <a:prstGeom prst="rect">
                <a:avLst/>
              </a:prstGeom>
            </p:spPr>
          </p:pic>
        </p:grpSp>
        <p:grpSp>
          <p:nvGrpSpPr>
            <p:cNvPr id="75" name="Group 74">
              <a:extLst>
                <a:ext uri="{FF2B5EF4-FFF2-40B4-BE49-F238E27FC236}">
                  <a16:creationId xmlns:a16="http://schemas.microsoft.com/office/drawing/2014/main" id="{F3788470-06E1-3145-B0B4-373B5457FC4C}"/>
                </a:ext>
              </a:extLst>
            </p:cNvPr>
            <p:cNvGrpSpPr/>
            <p:nvPr/>
          </p:nvGrpSpPr>
          <p:grpSpPr>
            <a:xfrm>
              <a:off x="466058" y="2190395"/>
              <a:ext cx="365760" cy="365760"/>
              <a:chOff x="3916214" y="3423159"/>
              <a:chExt cx="914400" cy="914400"/>
            </a:xfrm>
          </p:grpSpPr>
          <p:sp>
            <p:nvSpPr>
              <p:cNvPr id="76" name="Rounded Rectangle 67">
                <a:extLst>
                  <a:ext uri="{FF2B5EF4-FFF2-40B4-BE49-F238E27FC236}">
                    <a16:creationId xmlns:a16="http://schemas.microsoft.com/office/drawing/2014/main" id="{FFD1B71D-B9D3-374E-8589-64DC10D85CE1}"/>
                  </a:ext>
                </a:extLst>
              </p:cNvPr>
              <p:cNvSpPr/>
              <p:nvPr/>
            </p:nvSpPr>
            <p:spPr>
              <a:xfrm>
                <a:off x="3916214" y="3423159"/>
                <a:ext cx="914400" cy="914400"/>
              </a:xfrm>
              <a:prstGeom prst="roundRect">
                <a:avLst>
                  <a:gd name="adj" fmla="val 0"/>
                </a:avLst>
              </a:prstGeom>
              <a:solidFill>
                <a:srgbClr val="4378BB"/>
              </a:solidFill>
              <a:ln w="635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7" name="Picture 76">
                <a:extLst>
                  <a:ext uri="{FF2B5EF4-FFF2-40B4-BE49-F238E27FC236}">
                    <a16:creationId xmlns:a16="http://schemas.microsoft.com/office/drawing/2014/main" id="{0C7F169B-50D3-9E41-8E1D-6338F56503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374" y="3516745"/>
                <a:ext cx="652724" cy="727227"/>
              </a:xfrm>
              <a:prstGeom prst="rect">
                <a:avLst/>
              </a:prstGeom>
            </p:spPr>
          </p:pic>
        </p:grpSp>
      </p:grpSp>
      <p:sp>
        <p:nvSpPr>
          <p:cNvPr id="82" name="Shape 535">
            <a:extLst>
              <a:ext uri="{FF2B5EF4-FFF2-40B4-BE49-F238E27FC236}">
                <a16:creationId xmlns:a16="http://schemas.microsoft.com/office/drawing/2014/main" id="{49176556-D035-2F42-AA87-7969E86368ED}"/>
              </a:ext>
            </a:extLst>
          </p:cNvPr>
          <p:cNvSpPr/>
          <p:nvPr/>
        </p:nvSpPr>
        <p:spPr>
          <a:xfrm>
            <a:off x="938194" y="6621997"/>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83" name="Shape 519">
            <a:extLst>
              <a:ext uri="{FF2B5EF4-FFF2-40B4-BE49-F238E27FC236}">
                <a16:creationId xmlns:a16="http://schemas.microsoft.com/office/drawing/2014/main" id="{56107273-A542-0A4A-BB6B-BADE92845183}"/>
              </a:ext>
            </a:extLst>
          </p:cNvPr>
          <p:cNvSpPr/>
          <p:nvPr/>
        </p:nvSpPr>
        <p:spPr>
          <a:xfrm>
            <a:off x="3292781" y="4922427"/>
            <a:ext cx="222000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showing architecture across networks that can include public network, cloud network, enterprise network, etc.</a:t>
            </a:r>
            <a:endParaRPr sz="1000" dirty="0"/>
          </a:p>
        </p:txBody>
      </p:sp>
    </p:spTree>
    <p:extLst>
      <p:ext uri="{BB962C8B-B14F-4D97-AF65-F5344CB8AC3E}">
        <p14:creationId xmlns:p14="http://schemas.microsoft.com/office/powerpoint/2010/main" val="2253515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2">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3">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4"/>
            <a:stretch>
              <a:fillRect/>
            </a:stretch>
          </p:blipFill>
          <p:spPr>
            <a:xfrm>
              <a:off x="6615815" y="2254776"/>
              <a:ext cx="647381" cy="241300"/>
            </a:xfrm>
            <a:prstGeom prst="rect">
              <a:avLst/>
            </a:prstGeom>
          </p:spPr>
        </p:pic>
      </p:grpSp>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1043725"/>
            <a:chOff x="3558432" y="4684303"/>
            <a:chExt cx="704088" cy="1043725"/>
          </a:xfrm>
        </p:grpSpPr>
        <p:sp>
          <p:nvSpPr>
            <p:cNvPr id="134" name="Shape 254">
              <a:extLst>
                <a:ext uri="{FF2B5EF4-FFF2-40B4-BE49-F238E27FC236}">
                  <a16:creationId xmlns:a16="http://schemas.microsoft.com/office/drawing/2014/main" id="{6403DDD9-2783-994D-86A3-2BF5E4B6544F}"/>
                </a:ext>
              </a:extLst>
            </p:cNvPr>
            <p:cNvSpPr/>
            <p:nvPr/>
          </p:nvSpPr>
          <p:spPr>
            <a:xfrm>
              <a:off x="3641039" y="5481807"/>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grpSp>
          <p:nvGrpSpPr>
            <p:cNvPr id="62" name="Group 61">
              <a:extLst>
                <a:ext uri="{FF2B5EF4-FFF2-40B4-BE49-F238E27FC236}">
                  <a16:creationId xmlns:a16="http://schemas.microsoft.com/office/drawing/2014/main" id="{916B65A0-A94D-8446-B953-D601D0C63B27}"/>
                </a:ext>
              </a:extLst>
            </p:cNvPr>
            <p:cNvGrpSpPr/>
            <p:nvPr/>
          </p:nvGrpSpPr>
          <p:grpSpPr>
            <a:xfrm>
              <a:off x="3558432" y="4684303"/>
              <a:ext cx="704088" cy="704088"/>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grpSp>
          <p:nvGrpSpPr>
            <p:cNvPr id="90" name="Group 89">
              <a:extLst>
                <a:ext uri="{FF2B5EF4-FFF2-40B4-BE49-F238E27FC236}">
                  <a16:creationId xmlns:a16="http://schemas.microsoft.com/office/drawing/2014/main" id="{5339E96A-8A72-4EAE-9BCD-563945EE0A9A}"/>
                </a:ext>
              </a:extLst>
            </p:cNvPr>
            <p:cNvGrpSpPr/>
            <p:nvPr/>
          </p:nvGrpSpPr>
          <p:grpSpPr>
            <a:xfrm>
              <a:off x="3558432" y="6197913"/>
              <a:ext cx="718250" cy="704087"/>
              <a:chOff x="7665800" y="2224018"/>
              <a:chExt cx="751660" cy="692612"/>
            </a:xfrm>
          </p:grpSpPr>
          <p:sp>
            <p:nvSpPr>
              <p:cNvPr id="119" name="Shape 252">
                <a:extLst>
                  <a:ext uri="{FF2B5EF4-FFF2-40B4-BE49-F238E27FC236}">
                    <a16:creationId xmlns:a16="http://schemas.microsoft.com/office/drawing/2014/main" id="{7034567B-A143-414B-9073-1A0905FF978D}"/>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2" name="Picture 121">
                <a:extLst>
                  <a:ext uri="{FF2B5EF4-FFF2-40B4-BE49-F238E27FC236}">
                    <a16:creationId xmlns:a16="http://schemas.microsoft.com/office/drawing/2014/main" id="{2FAEF3DB-AB3F-429C-A8B2-FADF32DD2E2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grpSp>
        <p:nvGrpSpPr>
          <p:cNvPr id="88" name="Group 87">
            <a:extLst>
              <a:ext uri="{FF2B5EF4-FFF2-40B4-BE49-F238E27FC236}">
                <a16:creationId xmlns:a16="http://schemas.microsoft.com/office/drawing/2014/main" id="{58945913-FD5E-420B-AB5A-FB7AE1AACCD0}"/>
              </a:ext>
            </a:extLst>
          </p:cNvPr>
          <p:cNvGrpSpPr/>
          <p:nvPr/>
        </p:nvGrpSpPr>
        <p:grpSpPr>
          <a:xfrm>
            <a:off x="580179" y="6064017"/>
            <a:ext cx="704088" cy="984635"/>
            <a:chOff x="6515183" y="4661930"/>
            <a:chExt cx="704088" cy="984635"/>
          </a:xfrm>
        </p:grpSpPr>
        <p:sp>
          <p:nvSpPr>
            <p:cNvPr id="89" name="Shape 254">
              <a:extLst>
                <a:ext uri="{FF2B5EF4-FFF2-40B4-BE49-F238E27FC236}">
                  <a16:creationId xmlns:a16="http://schemas.microsoft.com/office/drawing/2014/main" id="{3E491BE6-187E-4CCD-B874-49EF268E7320}"/>
                </a:ext>
              </a:extLst>
            </p:cNvPr>
            <p:cNvSpPr/>
            <p:nvPr/>
          </p:nvSpPr>
          <p:spPr>
            <a:xfrm>
              <a:off x="6607672" y="5400344"/>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91" name="Group 90">
              <a:extLst>
                <a:ext uri="{FF2B5EF4-FFF2-40B4-BE49-F238E27FC236}">
                  <a16:creationId xmlns:a16="http://schemas.microsoft.com/office/drawing/2014/main" id="{329492AC-66BB-426C-9D78-51728CA38656}"/>
                </a:ext>
              </a:extLst>
            </p:cNvPr>
            <p:cNvGrpSpPr/>
            <p:nvPr/>
          </p:nvGrpSpPr>
          <p:grpSpPr>
            <a:xfrm>
              <a:off x="6515183" y="4661930"/>
              <a:ext cx="704088" cy="704088"/>
              <a:chOff x="651691" y="2088783"/>
              <a:chExt cx="704088" cy="704088"/>
            </a:xfrm>
          </p:grpSpPr>
          <p:sp>
            <p:nvSpPr>
              <p:cNvPr id="93" name="Shape 252">
                <a:extLst>
                  <a:ext uri="{FF2B5EF4-FFF2-40B4-BE49-F238E27FC236}">
                    <a16:creationId xmlns:a16="http://schemas.microsoft.com/office/drawing/2014/main" id="{D3844176-481E-4B08-B89D-C7E51B50D240}"/>
                  </a:ext>
                </a:extLst>
              </p:cNvPr>
              <p:cNvSpPr/>
              <p:nvPr/>
            </p:nvSpPr>
            <p:spPr>
              <a:xfrm>
                <a:off x="651691" y="208878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4" name="Picture 93">
                <a:extLst>
                  <a:ext uri="{FF2B5EF4-FFF2-40B4-BE49-F238E27FC236}">
                    <a16:creationId xmlns:a16="http://schemas.microsoft.com/office/drawing/2014/main" id="{934AE49A-8B04-489F-BDE5-FEA760AA7CAD}"/>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245" y="2192752"/>
                <a:ext cx="496149" cy="496149"/>
              </a:xfrm>
              <a:prstGeom prst="rect">
                <a:avLst/>
              </a:prstGeom>
            </p:spPr>
          </p:pic>
        </p:grpSp>
      </p:gr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6" name="Group 5">
            <a:extLst>
              <a:ext uri="{FF2B5EF4-FFF2-40B4-BE49-F238E27FC236}">
                <a16:creationId xmlns:a16="http://schemas.microsoft.com/office/drawing/2014/main" id="{5504D449-B854-064D-804B-76A3D54043E7}"/>
              </a:ext>
            </a:extLst>
          </p:cNvPr>
          <p:cNvGrpSpPr/>
          <p:nvPr/>
        </p:nvGrpSpPr>
        <p:grpSpPr>
          <a:xfrm>
            <a:off x="3382702" y="6064017"/>
            <a:ext cx="918520" cy="984635"/>
            <a:chOff x="3338446" y="6066148"/>
            <a:chExt cx="918520" cy="984635"/>
          </a:xfrm>
        </p:grpSpPr>
        <p:grpSp>
          <p:nvGrpSpPr>
            <p:cNvPr id="78" name="Group 77">
              <a:extLst>
                <a:ext uri="{FF2B5EF4-FFF2-40B4-BE49-F238E27FC236}">
                  <a16:creationId xmlns:a16="http://schemas.microsoft.com/office/drawing/2014/main" id="{F3552916-3C53-B944-B084-303712FA573A}"/>
                </a:ext>
              </a:extLst>
            </p:cNvPr>
            <p:cNvGrpSpPr/>
            <p:nvPr/>
          </p:nvGrpSpPr>
          <p:grpSpPr>
            <a:xfrm>
              <a:off x="3338446" y="6066148"/>
              <a:ext cx="918520" cy="984635"/>
              <a:chOff x="6407967" y="4661930"/>
              <a:chExt cx="918520" cy="984635"/>
            </a:xfrm>
          </p:grpSpPr>
          <p:sp>
            <p:nvSpPr>
              <p:cNvPr id="82" name="Shape 254">
                <a:extLst>
                  <a:ext uri="{FF2B5EF4-FFF2-40B4-BE49-F238E27FC236}">
                    <a16:creationId xmlns:a16="http://schemas.microsoft.com/office/drawing/2014/main" id="{8144957B-9563-D34B-97DB-396ECBF44E03}"/>
                  </a:ext>
                </a:extLst>
              </p:cNvPr>
              <p:cNvSpPr/>
              <p:nvPr/>
            </p:nvSpPr>
            <p:spPr>
              <a:xfrm>
                <a:off x="6407967" y="5400344"/>
                <a:ext cx="9185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 PRIVATE</a:t>
                </a:r>
              </a:p>
              <a:p>
                <a:pPr lvl="0">
                  <a:defRPr sz="1800" b="0">
                    <a:solidFill>
                      <a:srgbClr val="000000"/>
                    </a:solidFill>
                  </a:defRPr>
                </a:pPr>
                <a:r>
                  <a:rPr lang="en-US" sz="800" b="1" dirty="0">
                    <a:solidFill>
                      <a:srgbClr val="4277BB"/>
                    </a:solidFill>
                  </a:rPr>
                  <a:t> ENDPOINTS</a:t>
                </a:r>
                <a:endParaRPr sz="800" b="1" dirty="0">
                  <a:solidFill>
                    <a:srgbClr val="4277BB"/>
                  </a:solidFill>
                </a:endParaRPr>
              </a:p>
            </p:txBody>
          </p:sp>
          <p:sp>
            <p:nvSpPr>
              <p:cNvPr id="97" name="Shape 252">
                <a:extLst>
                  <a:ext uri="{FF2B5EF4-FFF2-40B4-BE49-F238E27FC236}">
                    <a16:creationId xmlns:a16="http://schemas.microsoft.com/office/drawing/2014/main" id="{28F7FCAE-7B9A-B943-A6B4-B922187380D0}"/>
                  </a:ext>
                </a:extLst>
              </p:cNvPr>
              <p:cNvSpPr/>
              <p:nvPr/>
            </p:nvSpPr>
            <p:spPr>
              <a:xfrm>
                <a:off x="6515183" y="466193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5" name="Picture 4">
              <a:extLst>
                <a:ext uri="{FF2B5EF4-FFF2-40B4-BE49-F238E27FC236}">
                  <a16:creationId xmlns:a16="http://schemas.microsoft.com/office/drawing/2014/main" id="{D7F411A9-E671-0045-84DE-E7BE111F2653}"/>
                </a:ext>
              </a:extLst>
            </p:cNvPr>
            <p:cNvPicPr>
              <a:picLocks noChangeAspect="1"/>
            </p:cNvPicPr>
            <p:nvPr/>
          </p:nvPicPr>
          <p:blipFill>
            <a:blip r:embed="rId12"/>
            <a:stretch>
              <a:fillRect/>
            </a:stretch>
          </p:blipFill>
          <p:spPr>
            <a:xfrm>
              <a:off x="3498755" y="6100474"/>
              <a:ext cx="618099" cy="599556"/>
            </a:xfrm>
            <a:prstGeom prst="rect">
              <a:avLst/>
            </a:prstGeom>
          </p:spPr>
        </p:pic>
      </p:grpSp>
      <p:sp>
        <p:nvSpPr>
          <p:cNvPr id="74" name="Shape 535">
            <a:extLst>
              <a:ext uri="{FF2B5EF4-FFF2-40B4-BE49-F238E27FC236}">
                <a16:creationId xmlns:a16="http://schemas.microsoft.com/office/drawing/2014/main" id="{F333C9B8-5D22-C74D-BACD-616F3CF4CE1B}"/>
              </a:ext>
            </a:extLst>
          </p:cNvPr>
          <p:cNvSpPr/>
          <p:nvPr/>
        </p:nvSpPr>
        <p:spPr>
          <a:xfrm>
            <a:off x="4397463" y="606401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connection to IBM Cloud services over the IBM Cloud private network.</a:t>
            </a:r>
          </a:p>
        </p:txBody>
      </p:sp>
    </p:spTree>
    <p:extLst>
      <p:ext uri="{BB962C8B-B14F-4D97-AF65-F5344CB8AC3E}">
        <p14:creationId xmlns:p14="http://schemas.microsoft.com/office/powerpoint/2010/main" val="38859757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53" name="Shape 519">
            <a:extLst>
              <a:ext uri="{FF2B5EF4-FFF2-40B4-BE49-F238E27FC236}">
                <a16:creationId xmlns:a16="http://schemas.microsoft.com/office/drawing/2014/main" id="{9EF4667C-4475-CC48-9626-1833C149788B}"/>
              </a:ext>
            </a:extLst>
          </p:cNvPr>
          <p:cNvSpPr/>
          <p:nvPr/>
        </p:nvSpPr>
        <p:spPr>
          <a:xfrm>
            <a:off x="4434286" y="506189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158" name="Shape 519">
            <a:extLst>
              <a:ext uri="{FF2B5EF4-FFF2-40B4-BE49-F238E27FC236}">
                <a16:creationId xmlns:a16="http://schemas.microsoft.com/office/drawing/2014/main" id="{B2C22BAA-02B8-E240-AA34-973CC7BC37D5}"/>
              </a:ext>
            </a:extLst>
          </p:cNvPr>
          <p:cNvSpPr/>
          <p:nvPr/>
        </p:nvSpPr>
        <p:spPr>
          <a:xfrm>
            <a:off x="1384376" y="5084551"/>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grpSp>
        <p:nvGrpSpPr>
          <p:cNvPr id="11" name="Group 10">
            <a:extLst>
              <a:ext uri="{FF2B5EF4-FFF2-40B4-BE49-F238E27FC236}">
                <a16:creationId xmlns:a16="http://schemas.microsoft.com/office/drawing/2014/main" id="{9263A151-CFC7-4350-89A4-439BDA5C9DF7}"/>
              </a:ext>
            </a:extLst>
          </p:cNvPr>
          <p:cNvGrpSpPr/>
          <p:nvPr/>
        </p:nvGrpSpPr>
        <p:grpSpPr>
          <a:xfrm>
            <a:off x="556534" y="4987285"/>
            <a:ext cx="704088" cy="827199"/>
            <a:chOff x="554858" y="4869023"/>
            <a:chExt cx="704088" cy="827199"/>
          </a:xfrm>
        </p:grpSpPr>
        <p:sp>
          <p:nvSpPr>
            <p:cNvPr id="157" name="Shape 254">
              <a:extLst>
                <a:ext uri="{FF2B5EF4-FFF2-40B4-BE49-F238E27FC236}">
                  <a16:creationId xmlns:a16="http://schemas.microsoft.com/office/drawing/2014/main" id="{CD0D3E89-E0A3-3349-8669-C0F76A30ED2E}"/>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55" name="Group 54">
              <a:extLst>
                <a:ext uri="{FF2B5EF4-FFF2-40B4-BE49-F238E27FC236}">
                  <a16:creationId xmlns:a16="http://schemas.microsoft.com/office/drawing/2014/main" id="{91FCAC39-C1E5-7149-A39D-F06DBBC043DB}"/>
                </a:ext>
              </a:extLst>
            </p:cNvPr>
            <p:cNvGrpSpPr/>
            <p:nvPr/>
          </p:nvGrpSpPr>
          <p:grpSpPr>
            <a:xfrm>
              <a:off x="554858" y="4869023"/>
              <a:ext cx="704088" cy="704088"/>
              <a:chOff x="7776669" y="5031984"/>
              <a:chExt cx="751660" cy="692612"/>
            </a:xfrm>
          </p:grpSpPr>
          <p:sp>
            <p:nvSpPr>
              <p:cNvPr id="56" name="Shape 252">
                <a:extLst>
                  <a:ext uri="{FF2B5EF4-FFF2-40B4-BE49-F238E27FC236}">
                    <a16:creationId xmlns:a16="http://schemas.microsoft.com/office/drawing/2014/main" id="{302ACCA1-9D07-824D-9944-41FB699D059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1ED81E5D-9003-B749-9FC8-721FCE39CF3F}"/>
                  </a:ext>
                </a:extLst>
              </p:cNvPr>
              <p:cNvPicPr>
                <a:picLocks noChangeAspect="1"/>
              </p:cNvPicPr>
              <p:nvPr/>
            </p:nvPicPr>
            <p:blipFill>
              <a:blip r:embed="rId3">
                <a:biLevel thresh="50000"/>
              </a:blip>
              <a:stretch>
                <a:fillRect/>
              </a:stretch>
            </p:blipFill>
            <p:spPr>
              <a:xfrm>
                <a:off x="7915165" y="5141397"/>
                <a:ext cx="474667" cy="474667"/>
              </a:xfrm>
              <a:prstGeom prst="rect">
                <a:avLst/>
              </a:prstGeom>
            </p:spPr>
          </p:pic>
        </p:grpSp>
      </p:grpSp>
      <p:grpSp>
        <p:nvGrpSpPr>
          <p:cNvPr id="10" name="Group 9">
            <a:extLst>
              <a:ext uri="{FF2B5EF4-FFF2-40B4-BE49-F238E27FC236}">
                <a16:creationId xmlns:a16="http://schemas.microsoft.com/office/drawing/2014/main" id="{1BCB1CF2-3297-42F1-BBC3-1299956DBDE1}"/>
              </a:ext>
            </a:extLst>
          </p:cNvPr>
          <p:cNvGrpSpPr/>
          <p:nvPr/>
        </p:nvGrpSpPr>
        <p:grpSpPr>
          <a:xfrm>
            <a:off x="3677044" y="4988987"/>
            <a:ext cx="704088" cy="854693"/>
            <a:chOff x="3571995" y="4825806"/>
            <a:chExt cx="704088" cy="854693"/>
          </a:xfrm>
        </p:grpSpPr>
        <p:sp>
          <p:nvSpPr>
            <p:cNvPr id="152" name="Shape 254">
              <a:extLst>
                <a:ext uri="{FF2B5EF4-FFF2-40B4-BE49-F238E27FC236}">
                  <a16:creationId xmlns:a16="http://schemas.microsoft.com/office/drawing/2014/main" id="{F92E5ACB-EAB7-3D43-8412-C0BE1F203D88}"/>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58" name="Group 57">
              <a:extLst>
                <a:ext uri="{FF2B5EF4-FFF2-40B4-BE49-F238E27FC236}">
                  <a16:creationId xmlns:a16="http://schemas.microsoft.com/office/drawing/2014/main" id="{01DCD475-3A98-F945-888C-A43BD1352B06}"/>
                </a:ext>
              </a:extLst>
            </p:cNvPr>
            <p:cNvGrpSpPr/>
            <p:nvPr/>
          </p:nvGrpSpPr>
          <p:grpSpPr>
            <a:xfrm>
              <a:off x="3571995" y="4825806"/>
              <a:ext cx="704088" cy="704088"/>
              <a:chOff x="1817518" y="5607780"/>
              <a:chExt cx="751660" cy="692612"/>
            </a:xfrm>
          </p:grpSpPr>
          <p:sp>
            <p:nvSpPr>
              <p:cNvPr id="59" name="Shape 252">
                <a:extLst>
                  <a:ext uri="{FF2B5EF4-FFF2-40B4-BE49-F238E27FC236}">
                    <a16:creationId xmlns:a16="http://schemas.microsoft.com/office/drawing/2014/main" id="{78CF1877-289C-9E41-9E21-D643BF749E5E}"/>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0" name="Picture 59">
                <a:extLst>
                  <a:ext uri="{FF2B5EF4-FFF2-40B4-BE49-F238E27FC236}">
                    <a16:creationId xmlns:a16="http://schemas.microsoft.com/office/drawing/2014/main" id="{FA6A2CE6-E404-2348-88D8-F5CC377B14E8}"/>
                  </a:ext>
                </a:extLst>
              </p:cNvPr>
              <p:cNvPicPr>
                <a:picLocks noChangeAspect="1"/>
              </p:cNvPicPr>
              <p:nvPr/>
            </p:nvPicPr>
            <p:blipFill>
              <a:blip r:embed="rId4">
                <a:biLevel thresh="50000"/>
              </a:blip>
              <a:stretch>
                <a:fillRect/>
              </a:stretch>
            </p:blipFill>
            <p:spPr>
              <a:xfrm>
                <a:off x="1960226" y="5755930"/>
                <a:ext cx="479744" cy="396311"/>
              </a:xfrm>
              <a:prstGeom prst="rect">
                <a:avLst/>
              </a:prstGeom>
            </p:spPr>
          </p:pic>
        </p:grpSp>
      </p:grpSp>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7"/>
          <a:stretch>
            <a:fillRect/>
          </a:stretch>
        </p:blipFill>
        <p:spPr>
          <a:xfrm>
            <a:off x="2764182" y="6273805"/>
            <a:ext cx="761625" cy="761625"/>
          </a:xfrm>
          <a:prstGeom prst="rect">
            <a:avLst/>
          </a:prstGeom>
        </p:spPr>
      </p:pic>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grpSp>
        <p:nvGrpSpPr>
          <p:cNvPr id="9" name="Group 8">
            <a:extLst>
              <a:ext uri="{FF2B5EF4-FFF2-40B4-BE49-F238E27FC236}">
                <a16:creationId xmlns:a16="http://schemas.microsoft.com/office/drawing/2014/main" id="{50D4220D-F2DD-4F0D-A8FA-D27261A264C5}"/>
              </a:ext>
            </a:extLst>
          </p:cNvPr>
          <p:cNvGrpSpPr/>
          <p:nvPr/>
        </p:nvGrpSpPr>
        <p:grpSpPr>
          <a:xfrm>
            <a:off x="3635142" y="2115693"/>
            <a:ext cx="704088" cy="858955"/>
            <a:chOff x="554858" y="3506883"/>
            <a:chExt cx="704088" cy="858955"/>
          </a:xfrm>
        </p:grpSpPr>
        <p:grpSp>
          <p:nvGrpSpPr>
            <p:cNvPr id="34" name="Group 33">
              <a:extLst>
                <a:ext uri="{FF2B5EF4-FFF2-40B4-BE49-F238E27FC236}">
                  <a16:creationId xmlns:a16="http://schemas.microsoft.com/office/drawing/2014/main" id="{C473A3F8-065E-43FF-BE56-C1C18AADC82F}"/>
                </a:ext>
              </a:extLst>
            </p:cNvPr>
            <p:cNvGrpSpPr/>
            <p:nvPr/>
          </p:nvGrpSpPr>
          <p:grpSpPr>
            <a:xfrm>
              <a:off x="554858" y="3506883"/>
              <a:ext cx="704088" cy="704088"/>
              <a:chOff x="8047618" y="5123185"/>
              <a:chExt cx="704088" cy="704088"/>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8047618" y="5123185"/>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36" name="Picture 35">
                <a:extLst>
                  <a:ext uri="{FF2B5EF4-FFF2-40B4-BE49-F238E27FC236}">
                    <a16:creationId xmlns:a16="http://schemas.microsoft.com/office/drawing/2014/main" id="{A6126D08-AA99-48E5-9F7C-4EE15BBB5D3B}"/>
                  </a:ext>
                </a:extLst>
              </p:cNvPr>
              <p:cNvPicPr>
                <a:picLocks noChangeAspect="1"/>
              </p:cNvPicPr>
              <p:nvPr/>
            </p:nvPicPr>
            <p:blipFill>
              <a:blip r:embed="rId9"/>
              <a:stretch>
                <a:fillRect/>
              </a:stretch>
            </p:blipFill>
            <p:spPr>
              <a:xfrm>
                <a:off x="8127513" y="5203731"/>
                <a:ext cx="528715" cy="528715"/>
              </a:xfrm>
              <a:prstGeom prst="rect">
                <a:avLst/>
              </a:prstGeom>
            </p:spPr>
          </p:pic>
        </p:grpSp>
        <p:sp>
          <p:nvSpPr>
            <p:cNvPr id="45" name="Shape 483">
              <a:extLst>
                <a:ext uri="{FF2B5EF4-FFF2-40B4-BE49-F238E27FC236}">
                  <a16:creationId xmlns:a16="http://schemas.microsoft.com/office/drawing/2014/main" id="{1A8A0146-A680-4DA5-B8AC-F2B7DABD1A70}"/>
                </a:ext>
              </a:extLst>
            </p:cNvPr>
            <p:cNvSpPr/>
            <p:nvPr/>
          </p:nvSpPr>
          <p:spPr>
            <a:xfrm>
              <a:off x="761446" y="4242727"/>
              <a:ext cx="3366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a:t>
              </a:r>
            </a:p>
          </p:txBody>
        </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8" name="Group 7">
            <a:extLst>
              <a:ext uri="{FF2B5EF4-FFF2-40B4-BE49-F238E27FC236}">
                <a16:creationId xmlns:a16="http://schemas.microsoft.com/office/drawing/2014/main" id="{5E581762-601C-44D8-91C1-3EF85B34C722}"/>
              </a:ext>
            </a:extLst>
          </p:cNvPr>
          <p:cNvGrpSpPr/>
          <p:nvPr/>
        </p:nvGrpSpPr>
        <p:grpSpPr>
          <a:xfrm>
            <a:off x="6537995" y="2100342"/>
            <a:ext cx="704088" cy="885092"/>
            <a:chOff x="3571995" y="3488250"/>
            <a:chExt cx="704088" cy="885092"/>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3571995" y="3488250"/>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8" name="Shape 483">
              <a:extLst>
                <a:ext uri="{FF2B5EF4-FFF2-40B4-BE49-F238E27FC236}">
                  <a16:creationId xmlns:a16="http://schemas.microsoft.com/office/drawing/2014/main" id="{83C84FE5-07A1-42B7-962F-133321DF2619}"/>
                </a:ext>
              </a:extLst>
            </p:cNvPr>
            <p:cNvSpPr/>
            <p:nvPr/>
          </p:nvSpPr>
          <p:spPr>
            <a:xfrm>
              <a:off x="3841572" y="4250231"/>
              <a:ext cx="21159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p:txBody>
        </p:sp>
      </p:gr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Tree>
    <p:extLst>
      <p:ext uri="{BB962C8B-B14F-4D97-AF65-F5344CB8AC3E}">
        <p14:creationId xmlns:p14="http://schemas.microsoft.com/office/powerpoint/2010/main" val="1045402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6" y="906462"/>
            <a:ext cx="655923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5" name="Table 4">
            <a:extLst>
              <a:ext uri="{FF2B5EF4-FFF2-40B4-BE49-F238E27FC236}">
                <a16:creationId xmlns:a16="http://schemas.microsoft.com/office/drawing/2014/main" id="{55B1894F-B3B8-428D-80CE-E83B4612A01E}"/>
              </a:ext>
            </a:extLst>
          </p:cNvPr>
          <p:cNvGraphicFramePr>
            <a:graphicFrameLocks noGrp="1"/>
          </p:cNvGraphicFramePr>
          <p:nvPr>
            <p:extLst>
              <p:ext uri="{D42A27DB-BD31-4B8C-83A1-F6EECF244321}">
                <p14:modId xmlns:p14="http://schemas.microsoft.com/office/powerpoint/2010/main" val="3762282722"/>
              </p:ext>
            </p:extLst>
          </p:nvPr>
        </p:nvGraphicFramePr>
        <p:xfrm>
          <a:off x="527641" y="2163604"/>
          <a:ext cx="8331879" cy="2519680"/>
        </p:xfrm>
        <a:graphic>
          <a:graphicData uri="http://schemas.openxmlformats.org/drawingml/2006/table">
            <a:tbl>
              <a:tblPr firstRow="1" bandRow="1">
                <a:tableStyleId>{5940675A-B579-460E-94D1-54222C63F5DA}</a:tableStyleId>
              </a:tblPr>
              <a:tblGrid>
                <a:gridCol w="1628629">
                  <a:extLst>
                    <a:ext uri="{9D8B030D-6E8A-4147-A177-3AD203B41FA5}">
                      <a16:colId xmlns:a16="http://schemas.microsoft.com/office/drawing/2014/main" val="2201143963"/>
                    </a:ext>
                  </a:extLst>
                </a:gridCol>
                <a:gridCol w="1628629">
                  <a:extLst>
                    <a:ext uri="{9D8B030D-6E8A-4147-A177-3AD203B41FA5}">
                      <a16:colId xmlns:a16="http://schemas.microsoft.com/office/drawing/2014/main" val="3156315891"/>
                    </a:ext>
                  </a:extLst>
                </a:gridCol>
                <a:gridCol w="1628629">
                  <a:extLst>
                    <a:ext uri="{9D8B030D-6E8A-4147-A177-3AD203B41FA5}">
                      <a16:colId xmlns:a16="http://schemas.microsoft.com/office/drawing/2014/main" val="19930742"/>
                    </a:ext>
                  </a:extLst>
                </a:gridCol>
                <a:gridCol w="2054072">
                  <a:extLst>
                    <a:ext uri="{9D8B030D-6E8A-4147-A177-3AD203B41FA5}">
                      <a16:colId xmlns:a16="http://schemas.microsoft.com/office/drawing/2014/main" val="249229672"/>
                    </a:ext>
                  </a:extLst>
                </a:gridCol>
                <a:gridCol w="1391920">
                  <a:extLst>
                    <a:ext uri="{9D8B030D-6E8A-4147-A177-3AD203B41FA5}">
                      <a16:colId xmlns:a16="http://schemas.microsoft.com/office/drawing/2014/main" val="2811112428"/>
                    </a:ext>
                  </a:extLst>
                </a:gridCol>
              </a:tblGrid>
              <a:tr h="370840">
                <a:tc>
                  <a:txBody>
                    <a:bodyPr/>
                    <a:lstStyle/>
                    <a:p>
                      <a:r>
                        <a:rPr lang="en-US" b="1" dirty="0"/>
                        <a:t>Color</a:t>
                      </a:r>
                    </a:p>
                  </a:txBody>
                  <a:tcPr>
                    <a:solidFill>
                      <a:schemeClr val="bg1">
                        <a:lumMod val="75000"/>
                      </a:schemeClr>
                    </a:solidFill>
                  </a:tcPr>
                </a:tc>
                <a:tc>
                  <a:txBody>
                    <a:bodyPr/>
                    <a:lstStyle/>
                    <a:p>
                      <a:r>
                        <a:rPr lang="en-US" b="1" dirty="0"/>
                        <a:t>Hex</a:t>
                      </a:r>
                    </a:p>
                  </a:txBody>
                  <a:tcPr>
                    <a:solidFill>
                      <a:schemeClr val="bg1">
                        <a:lumMod val="75000"/>
                      </a:schemeClr>
                    </a:solidFill>
                  </a:tcPr>
                </a:tc>
                <a:tc>
                  <a:txBody>
                    <a:bodyPr/>
                    <a:lstStyle/>
                    <a:p>
                      <a:r>
                        <a:rPr lang="en-US" b="1" dirty="0"/>
                        <a:t>RGB</a:t>
                      </a:r>
                    </a:p>
                  </a:txBody>
                  <a:tcPr>
                    <a:solidFill>
                      <a:schemeClr val="bg1">
                        <a:lumMod val="75000"/>
                      </a:schemeClr>
                    </a:solidFill>
                  </a:tcPr>
                </a:tc>
                <a:tc>
                  <a:txBody>
                    <a:bodyPr/>
                    <a:lstStyle/>
                    <a:p>
                      <a:r>
                        <a:rPr lang="en-US" b="1" dirty="0"/>
                        <a:t>Use</a:t>
                      </a:r>
                    </a:p>
                  </a:txBody>
                  <a:tcPr>
                    <a:solidFill>
                      <a:schemeClr val="bg1">
                        <a:lumMod val="75000"/>
                      </a:schemeClr>
                    </a:solidFill>
                  </a:tcPr>
                </a:tc>
                <a:tc>
                  <a:txBody>
                    <a:bodyPr/>
                    <a:lstStyle/>
                    <a:p>
                      <a:r>
                        <a:rPr lang="en-US" b="1" dirty="0"/>
                        <a:t>Width/Font</a:t>
                      </a:r>
                    </a:p>
                  </a:txBody>
                  <a:tcPr>
                    <a:solidFill>
                      <a:schemeClr val="bg1">
                        <a:lumMod val="75000"/>
                      </a:schemeClr>
                    </a:solidFill>
                  </a:tcPr>
                </a:tc>
                <a:extLst>
                  <a:ext uri="{0D108BD9-81ED-4DB2-BD59-A6C34878D82A}">
                    <a16:rowId xmlns:a16="http://schemas.microsoft.com/office/drawing/2014/main" val="3768578273"/>
                  </a:ext>
                </a:extLst>
              </a:tr>
              <a:tr h="370840">
                <a:tc>
                  <a:txBody>
                    <a:bodyPr/>
                    <a:lstStyle/>
                    <a:p>
                      <a:r>
                        <a:rPr lang="en-US" dirty="0"/>
                        <a:t>Blue</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4376BB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67,120,187</a:t>
                      </a:r>
                    </a:p>
                  </a:txBody>
                  <a:tcPr/>
                </a:tc>
                <a:tc>
                  <a:txBody>
                    <a:bodyPr/>
                    <a:lstStyle/>
                    <a:p>
                      <a:r>
                        <a:rPr lang="en-US" dirty="0"/>
                        <a:t>Cloud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820394227"/>
                  </a:ext>
                </a:extLst>
              </a:tr>
              <a:tr h="370840">
                <a:tc>
                  <a:txBody>
                    <a:bodyPr/>
                    <a:lstStyle/>
                    <a:p>
                      <a:r>
                        <a:rPr lang="en-US" dirty="0"/>
                        <a:t>Green</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00882B</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0,136,43</a:t>
                      </a:r>
                    </a:p>
                  </a:txBody>
                  <a:tcPr/>
                </a:tc>
                <a:tc>
                  <a:txBody>
                    <a:bodyPr/>
                    <a:lstStyle/>
                    <a:p>
                      <a:r>
                        <a:rPr lang="en-US" dirty="0"/>
                        <a:t>Region, Zone, and</a:t>
                      </a:r>
                    </a:p>
                    <a:p>
                      <a:r>
                        <a:rPr lang="en-US" dirty="0"/>
                        <a:t>Private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410694841"/>
                  </a:ext>
                </a:extLst>
              </a:tr>
              <a:tr h="370840">
                <a:tc>
                  <a:txBody>
                    <a:bodyPr/>
                    <a:lstStyle/>
                    <a:p>
                      <a:r>
                        <a:rPr lang="en-US" dirty="0"/>
                        <a:t>Red</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FF0000</a:t>
                      </a:r>
                    </a:p>
                  </a:txBody>
                  <a:tcPr/>
                </a:tc>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lang="en-US" dirty="0"/>
                        <a:t>255,0,0</a:t>
                      </a:r>
                    </a:p>
                  </a:txBody>
                  <a:tcPr/>
                </a:tc>
                <a:tc>
                  <a:txBody>
                    <a:bodyPr/>
                    <a:lstStyle/>
                    <a:p>
                      <a:r>
                        <a:rPr lang="en-US" dirty="0"/>
                        <a:t>Security Group and</a:t>
                      </a:r>
                    </a:p>
                    <a:p>
                      <a:r>
                        <a:rPr lang="en-US" dirty="0"/>
                        <a:t> Public Subnet Borders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3588053075"/>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Other Connectors</a:t>
                      </a:r>
                    </a:p>
                  </a:txBody>
                  <a:tcPr/>
                </a:tc>
                <a:tc>
                  <a:txBody>
                    <a:bodyPr/>
                    <a:lstStyle/>
                    <a:p>
                      <a:r>
                        <a:rPr lang="en-US" dirty="0"/>
                        <a:t>1 </a:t>
                      </a:r>
                      <a:r>
                        <a:rPr lang="en-US" dirty="0" err="1"/>
                        <a:t>pt</a:t>
                      </a:r>
                      <a:endParaRPr lang="en-US" dirty="0"/>
                    </a:p>
                  </a:txBody>
                  <a:tcPr/>
                </a:tc>
                <a:extLst>
                  <a:ext uri="{0D108BD9-81ED-4DB2-BD59-A6C34878D82A}">
                    <a16:rowId xmlns:a16="http://schemas.microsoft.com/office/drawing/2014/main" val="22168446"/>
                  </a:ext>
                </a:extLst>
              </a:tr>
              <a:tr h="370840">
                <a:tc>
                  <a:txBody>
                    <a:bodyPr/>
                    <a:lstStyle/>
                    <a:p>
                      <a:r>
                        <a:rPr lang="en-US" dirty="0"/>
                        <a:t>Black</a:t>
                      </a:r>
                    </a:p>
                  </a:txBody>
                  <a:tcPr/>
                </a:tc>
                <a:tc>
                  <a:txBody>
                    <a:bodyPr/>
                    <a:lstStyle/>
                    <a:p>
                      <a:r>
                        <a:rPr lang="en-US" dirty="0"/>
                        <a:t>000000</a:t>
                      </a:r>
                    </a:p>
                  </a:txBody>
                  <a:tcPr/>
                </a:tc>
                <a:tc>
                  <a:txBody>
                    <a:bodyPr/>
                    <a:lstStyle/>
                    <a:p>
                      <a:r>
                        <a:rPr lang="en-US" dirty="0"/>
                        <a:t>0,0,0</a:t>
                      </a:r>
                    </a:p>
                  </a:txBody>
                  <a:tcPr/>
                </a:tc>
                <a:tc>
                  <a:txBody>
                    <a:bodyPr/>
                    <a:lstStyle/>
                    <a:p>
                      <a:r>
                        <a:rPr lang="en-US" dirty="0"/>
                        <a:t>Text</a:t>
                      </a:r>
                    </a:p>
                  </a:txBody>
                  <a:tcPr/>
                </a:tc>
                <a:tc>
                  <a:txBody>
                    <a:bodyPr/>
                    <a:lstStyle/>
                    <a:p>
                      <a:r>
                        <a:rPr lang="en-US" dirty="0"/>
                        <a:t>Helvetica 12 </a:t>
                      </a:r>
                      <a:r>
                        <a:rPr lang="en-US" dirty="0" err="1"/>
                        <a:t>pt</a:t>
                      </a:r>
                      <a:endParaRPr lang="en-US" dirty="0"/>
                    </a:p>
                  </a:txBody>
                  <a:tcPr/>
                </a:tc>
                <a:extLst>
                  <a:ext uri="{0D108BD9-81ED-4DB2-BD59-A6C34878D82A}">
                    <a16:rowId xmlns:a16="http://schemas.microsoft.com/office/drawing/2014/main" val="3868405097"/>
                  </a:ext>
                </a:extLst>
              </a:tr>
            </a:tbl>
          </a:graphicData>
        </a:graphic>
      </p:graphicFrame>
    </p:spTree>
    <p:extLst>
      <p:ext uri="{BB962C8B-B14F-4D97-AF65-F5344CB8AC3E}">
        <p14:creationId xmlns:p14="http://schemas.microsoft.com/office/powerpoint/2010/main" val="759757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8503" y="-43374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8649334" y="2114434"/>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8799998" y="3392457"/>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7"/>
            <a:stretch>
              <a:fillRect/>
            </a:stretch>
          </p:blipFill>
          <p:spPr>
            <a:xfrm>
              <a:off x="2344803" y="6273888"/>
              <a:ext cx="460576" cy="460576"/>
            </a:xfrm>
            <a:prstGeom prst="rect">
              <a:avLst/>
            </a:prstGeom>
          </p:spPr>
        </p:pic>
      </p:grpSp>
      <p:grpSp>
        <p:nvGrpSpPr>
          <p:cNvPr id="9" name="Group 8">
            <a:extLst>
              <a:ext uri="{FF2B5EF4-FFF2-40B4-BE49-F238E27FC236}">
                <a16:creationId xmlns:a16="http://schemas.microsoft.com/office/drawing/2014/main" id="{BE145F98-CBA6-974C-8885-3D9701F15462}"/>
              </a:ext>
            </a:extLst>
          </p:cNvPr>
          <p:cNvGrpSpPr/>
          <p:nvPr/>
        </p:nvGrpSpPr>
        <p:grpSpPr>
          <a:xfrm>
            <a:off x="8649334" y="4760662"/>
            <a:ext cx="1051571" cy="1017511"/>
            <a:chOff x="3748564" y="6165631"/>
            <a:chExt cx="1051571" cy="1017511"/>
          </a:xfrm>
        </p:grpSpPr>
        <p:grpSp>
          <p:nvGrpSpPr>
            <p:cNvPr id="98" name="Group 97">
              <a:extLst>
                <a:ext uri="{FF2B5EF4-FFF2-40B4-BE49-F238E27FC236}">
                  <a16:creationId xmlns:a16="http://schemas.microsoft.com/office/drawing/2014/main" id="{486D32B8-FEFB-CA4C-B3E4-BD07CF861561}"/>
                </a:ext>
              </a:extLst>
            </p:cNvPr>
            <p:cNvGrpSpPr/>
            <p:nvPr/>
          </p:nvGrpSpPr>
          <p:grpSpPr>
            <a:xfrm>
              <a:off x="3926264" y="6165631"/>
              <a:ext cx="696174" cy="696174"/>
              <a:chOff x="3623540" y="4779824"/>
              <a:chExt cx="696174" cy="696174"/>
            </a:xfrm>
          </p:grpSpPr>
          <p:sp>
            <p:nvSpPr>
              <p:cNvPr id="99" name="Oval 98">
                <a:extLst>
                  <a:ext uri="{FF2B5EF4-FFF2-40B4-BE49-F238E27FC236}">
                    <a16:creationId xmlns:a16="http://schemas.microsoft.com/office/drawing/2014/main" id="{E2D78366-48D8-E540-B286-CC5373BB3E7A}"/>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99">
                <a:extLst>
                  <a:ext uri="{FF2B5EF4-FFF2-40B4-BE49-F238E27FC236}">
                    <a16:creationId xmlns:a16="http://schemas.microsoft.com/office/drawing/2014/main" id="{A1A4691C-C64F-1B4D-96BE-258DBB3CA1C7}"/>
                  </a:ext>
                </a:extLst>
              </p:cNvPr>
              <p:cNvPicPr>
                <a:picLocks noChangeAspect="1"/>
              </p:cNvPicPr>
              <p:nvPr/>
            </p:nvPicPr>
            <p:blipFill>
              <a:blip r:embed="rId18"/>
              <a:stretch>
                <a:fillRect/>
              </a:stretch>
            </p:blipFill>
            <p:spPr>
              <a:xfrm>
                <a:off x="3685343" y="4864840"/>
                <a:ext cx="572567" cy="526142"/>
              </a:xfrm>
              <a:prstGeom prst="rect">
                <a:avLst/>
              </a:prstGeom>
            </p:spPr>
          </p:pic>
        </p:grpSp>
        <p:sp>
          <p:nvSpPr>
            <p:cNvPr id="110" name="Shape 576">
              <a:extLst>
                <a:ext uri="{FF2B5EF4-FFF2-40B4-BE49-F238E27FC236}">
                  <a16:creationId xmlns:a16="http://schemas.microsoft.com/office/drawing/2014/main" id="{FF30B009-B5CD-6843-AA1A-BFEE55D00FF3}"/>
                </a:ext>
              </a:extLst>
            </p:cNvPr>
            <p:cNvSpPr/>
            <p:nvPr/>
          </p:nvSpPr>
          <p:spPr>
            <a:xfrm>
              <a:off x="3748564" y="6906143"/>
              <a:ext cx="1051571"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INTERNET </a:t>
              </a:r>
            </a:p>
            <a:p>
              <a:pPr lvl="0">
                <a:defRPr sz="1800" b="0"/>
              </a:pPr>
              <a:r>
                <a:rPr lang="en-US" sz="900" b="1" dirty="0"/>
                <a:t>SERVICES</a:t>
              </a:r>
            </a:p>
          </p:txBody>
        </p:sp>
      </p:grpSp>
      <p:pic>
        <p:nvPicPr>
          <p:cNvPr id="115" name="Picture 114">
            <a:extLst>
              <a:ext uri="{FF2B5EF4-FFF2-40B4-BE49-F238E27FC236}">
                <a16:creationId xmlns:a16="http://schemas.microsoft.com/office/drawing/2014/main" id="{2823AFB3-3596-144E-9BDB-FCDB9A0D0FDF}"/>
              </a:ext>
            </a:extLst>
          </p:cNvPr>
          <p:cNvPicPr>
            <a:picLocks noChangeAspect="1"/>
          </p:cNvPicPr>
          <p:nvPr/>
        </p:nvPicPr>
        <p:blipFill>
          <a:blip r:embed="rId19"/>
          <a:stretch>
            <a:fillRect/>
          </a:stretch>
        </p:blipFill>
        <p:spPr>
          <a:xfrm>
            <a:off x="2271607" y="4853916"/>
            <a:ext cx="515575" cy="473772"/>
          </a:xfrm>
          <a:prstGeom prst="rect">
            <a:avLst/>
          </a:prstGeom>
        </p:spPr>
      </p:pic>
      <p:grpSp>
        <p:nvGrpSpPr>
          <p:cNvPr id="10" name="Group 9">
            <a:extLst>
              <a:ext uri="{FF2B5EF4-FFF2-40B4-BE49-F238E27FC236}">
                <a16:creationId xmlns:a16="http://schemas.microsoft.com/office/drawing/2014/main" id="{6590A31C-238E-244E-B0C4-5AF6912B3834}"/>
              </a:ext>
            </a:extLst>
          </p:cNvPr>
          <p:cNvGrpSpPr/>
          <p:nvPr/>
        </p:nvGrpSpPr>
        <p:grpSpPr>
          <a:xfrm>
            <a:off x="8666949" y="6209954"/>
            <a:ext cx="981038" cy="1023986"/>
            <a:chOff x="5552493" y="6128162"/>
            <a:chExt cx="981038" cy="1023986"/>
          </a:xfrm>
        </p:grpSpPr>
        <p:grpSp>
          <p:nvGrpSpPr>
            <p:cNvPr id="8" name="Group 7">
              <a:extLst>
                <a:ext uri="{FF2B5EF4-FFF2-40B4-BE49-F238E27FC236}">
                  <a16:creationId xmlns:a16="http://schemas.microsoft.com/office/drawing/2014/main" id="{01314DEE-F5CB-DD48-B7AD-413CE7FF3DE6}"/>
                </a:ext>
              </a:extLst>
            </p:cNvPr>
            <p:cNvGrpSpPr/>
            <p:nvPr/>
          </p:nvGrpSpPr>
          <p:grpSpPr>
            <a:xfrm>
              <a:off x="5667652" y="6128162"/>
              <a:ext cx="696174" cy="696174"/>
              <a:chOff x="7326971" y="6237464"/>
              <a:chExt cx="696174" cy="696174"/>
            </a:xfrm>
          </p:grpSpPr>
          <p:sp>
            <p:nvSpPr>
              <p:cNvPr id="111" name="Oval 110">
                <a:extLst>
                  <a:ext uri="{FF2B5EF4-FFF2-40B4-BE49-F238E27FC236}">
                    <a16:creationId xmlns:a16="http://schemas.microsoft.com/office/drawing/2014/main" id="{EF393BB3-C91C-604F-BBCF-BADDCD18CD38}"/>
                  </a:ext>
                </a:extLst>
              </p:cNvPr>
              <p:cNvSpPr>
                <a:spLocks noChangeAspect="1"/>
              </p:cNvSpPr>
              <p:nvPr/>
            </p:nvSpPr>
            <p:spPr>
              <a:xfrm>
                <a:off x="7326971" y="623746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5" descr="CVP-5.emf">
                <a:extLst>
                  <a:ext uri="{FF2B5EF4-FFF2-40B4-BE49-F238E27FC236}">
                    <a16:creationId xmlns:a16="http://schemas.microsoft.com/office/drawing/2014/main" id="{A0E8000E-1AD8-694A-A5E2-65861F19E1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4872" y="6290439"/>
                <a:ext cx="595652" cy="595652"/>
              </a:xfrm>
              <a:prstGeom prst="rect">
                <a:avLst/>
              </a:prstGeom>
            </p:spPr>
          </p:pic>
        </p:grpSp>
        <p:sp>
          <p:nvSpPr>
            <p:cNvPr id="118" name="Shape 576">
              <a:extLst>
                <a:ext uri="{FF2B5EF4-FFF2-40B4-BE49-F238E27FC236}">
                  <a16:creationId xmlns:a16="http://schemas.microsoft.com/office/drawing/2014/main" id="{20428289-1058-FB45-95D8-518AEE1F4279}"/>
                </a:ext>
              </a:extLst>
            </p:cNvPr>
            <p:cNvSpPr/>
            <p:nvPr/>
          </p:nvSpPr>
          <p:spPr>
            <a:xfrm>
              <a:off x="5552493" y="6875149"/>
              <a:ext cx="981038"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SERVICE </a:t>
              </a:r>
            </a:p>
            <a:p>
              <a:pPr lvl="0">
                <a:defRPr sz="1800" b="0"/>
              </a:pPr>
              <a:r>
                <a:rPr lang="en-US" sz="900" b="1" dirty="0"/>
                <a:t>ENDPOINTS</a:t>
              </a:r>
            </a:p>
          </p:txBody>
        </p:sp>
      </p:grpSp>
      <p:grpSp>
        <p:nvGrpSpPr>
          <p:cNvPr id="12" name="Group 11">
            <a:extLst>
              <a:ext uri="{FF2B5EF4-FFF2-40B4-BE49-F238E27FC236}">
                <a16:creationId xmlns:a16="http://schemas.microsoft.com/office/drawing/2014/main" id="{51624DBC-6D56-B742-AE29-C6D9F45925AB}"/>
              </a:ext>
            </a:extLst>
          </p:cNvPr>
          <p:cNvGrpSpPr/>
          <p:nvPr/>
        </p:nvGrpSpPr>
        <p:grpSpPr>
          <a:xfrm>
            <a:off x="1997197" y="6187095"/>
            <a:ext cx="1064394" cy="1037698"/>
            <a:chOff x="7119397" y="6138742"/>
            <a:chExt cx="1064394" cy="1037698"/>
          </a:xfrm>
        </p:grpSpPr>
        <p:sp>
          <p:nvSpPr>
            <p:cNvPr id="114" name="Shape 576">
              <a:extLst>
                <a:ext uri="{FF2B5EF4-FFF2-40B4-BE49-F238E27FC236}">
                  <a16:creationId xmlns:a16="http://schemas.microsoft.com/office/drawing/2014/main" id="{A9D70683-68ED-9A4A-A9AB-A83A0D2CFEAC}"/>
                </a:ext>
              </a:extLst>
            </p:cNvPr>
            <p:cNvSpPr/>
            <p:nvPr/>
          </p:nvSpPr>
          <p:spPr>
            <a:xfrm>
              <a:off x="7119397" y="6899441"/>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PRIVATE </a:t>
              </a:r>
            </a:p>
            <a:p>
              <a:pPr lvl="0">
                <a:defRPr sz="1800" b="0"/>
              </a:pPr>
              <a:r>
                <a:rPr lang="en-US" sz="900" b="1" dirty="0"/>
                <a:t>CLOUD</a:t>
              </a:r>
            </a:p>
          </p:txBody>
        </p:sp>
        <p:grpSp>
          <p:nvGrpSpPr>
            <p:cNvPr id="16" name="Group 15">
              <a:extLst>
                <a:ext uri="{FF2B5EF4-FFF2-40B4-BE49-F238E27FC236}">
                  <a16:creationId xmlns:a16="http://schemas.microsoft.com/office/drawing/2014/main" id="{8C7049F8-B563-0048-AB91-218E74B2D095}"/>
                </a:ext>
              </a:extLst>
            </p:cNvPr>
            <p:cNvGrpSpPr/>
            <p:nvPr/>
          </p:nvGrpSpPr>
          <p:grpSpPr>
            <a:xfrm>
              <a:off x="7303507" y="6138742"/>
              <a:ext cx="696174" cy="696174"/>
              <a:chOff x="5666389" y="6165631"/>
              <a:chExt cx="696174" cy="696174"/>
            </a:xfrm>
          </p:grpSpPr>
          <p:sp>
            <p:nvSpPr>
              <p:cNvPr id="112" name="Oval 111">
                <a:extLst>
                  <a:ext uri="{FF2B5EF4-FFF2-40B4-BE49-F238E27FC236}">
                    <a16:creationId xmlns:a16="http://schemas.microsoft.com/office/drawing/2014/main" id="{72087E3D-0C32-8243-9108-5245B7C511B1}"/>
                  </a:ext>
                </a:extLst>
              </p:cNvPr>
              <p:cNvSpPr>
                <a:spLocks noChangeAspect="1"/>
              </p:cNvSpPr>
              <p:nvPr/>
            </p:nvSpPr>
            <p:spPr>
              <a:xfrm>
                <a:off x="5666389" y="6165631"/>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A550C49-D6FC-BD47-96D5-0B28CE695C75}"/>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artisticGlowEdges/>
                        </a14:imgEffect>
                        <a14:imgEffect>
                          <a14:sharpenSoften amount="-50000"/>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28630" y="6188490"/>
                <a:ext cx="527936" cy="549933"/>
              </a:xfrm>
              <a:prstGeom prst="rect">
                <a:avLst/>
              </a:prstGeom>
            </p:spPr>
          </p:pic>
        </p:grpSp>
      </p:grpSp>
      <p:grpSp>
        <p:nvGrpSpPr>
          <p:cNvPr id="17" name="Group 16">
            <a:extLst>
              <a:ext uri="{FF2B5EF4-FFF2-40B4-BE49-F238E27FC236}">
                <a16:creationId xmlns:a16="http://schemas.microsoft.com/office/drawing/2014/main" id="{F72A9B78-55CC-3045-958D-F1592B690A5F}"/>
              </a:ext>
            </a:extLst>
          </p:cNvPr>
          <p:cNvGrpSpPr/>
          <p:nvPr/>
        </p:nvGrpSpPr>
        <p:grpSpPr>
          <a:xfrm>
            <a:off x="3695852" y="6191332"/>
            <a:ext cx="1064394" cy="1003916"/>
            <a:chOff x="8713337" y="6128162"/>
            <a:chExt cx="1064394" cy="1003916"/>
          </a:xfrm>
        </p:grpSpPr>
        <p:grpSp>
          <p:nvGrpSpPr>
            <p:cNvPr id="5" name="Group 4">
              <a:extLst>
                <a:ext uri="{FF2B5EF4-FFF2-40B4-BE49-F238E27FC236}">
                  <a16:creationId xmlns:a16="http://schemas.microsoft.com/office/drawing/2014/main" id="{68A841D8-7454-334F-85EC-A1F83FE007B7}"/>
                </a:ext>
              </a:extLst>
            </p:cNvPr>
            <p:cNvGrpSpPr/>
            <p:nvPr/>
          </p:nvGrpSpPr>
          <p:grpSpPr>
            <a:xfrm>
              <a:off x="8897447" y="6128162"/>
              <a:ext cx="696174" cy="696174"/>
              <a:chOff x="8914059" y="6128162"/>
              <a:chExt cx="696174" cy="696174"/>
            </a:xfrm>
          </p:grpSpPr>
          <p:sp>
            <p:nvSpPr>
              <p:cNvPr id="113" name="Oval 112">
                <a:extLst>
                  <a:ext uri="{FF2B5EF4-FFF2-40B4-BE49-F238E27FC236}">
                    <a16:creationId xmlns:a16="http://schemas.microsoft.com/office/drawing/2014/main" id="{8213DCBA-0088-9A46-9541-4837FB16315E}"/>
                  </a:ext>
                </a:extLst>
              </p:cNvPr>
              <p:cNvSpPr>
                <a:spLocks noChangeAspect="1"/>
              </p:cNvSpPr>
              <p:nvPr/>
            </p:nvSpPr>
            <p:spPr>
              <a:xfrm>
                <a:off x="8914059"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4" name="Picture 133">
                <a:extLst>
                  <a:ext uri="{FF2B5EF4-FFF2-40B4-BE49-F238E27FC236}">
                    <a16:creationId xmlns:a16="http://schemas.microsoft.com/office/drawing/2014/main" id="{788BFEDD-F5C3-1441-8AE2-1994E9AA6778}"/>
                  </a:ext>
                </a:extLst>
              </p:cNvPr>
              <p:cNvPicPr>
                <a:picLocks noChangeAspect="1"/>
              </p:cNvPicPr>
              <p:nvPr/>
            </p:nvPicPr>
            <p:blipFill>
              <a:blip r:embed="rId23"/>
              <a:stretch>
                <a:fillRect/>
              </a:stretch>
            </p:blipFill>
            <p:spPr>
              <a:xfrm>
                <a:off x="9079266" y="6278347"/>
                <a:ext cx="365760" cy="370217"/>
              </a:xfrm>
              <a:prstGeom prst="rect">
                <a:avLst/>
              </a:prstGeom>
            </p:spPr>
          </p:pic>
        </p:grpSp>
        <p:sp>
          <p:nvSpPr>
            <p:cNvPr id="138" name="Shape 576">
              <a:extLst>
                <a:ext uri="{FF2B5EF4-FFF2-40B4-BE49-F238E27FC236}">
                  <a16:creationId xmlns:a16="http://schemas.microsoft.com/office/drawing/2014/main" id="{F62AB862-1EAE-C344-9F6B-FAAF7967FE3E}"/>
                </a:ext>
              </a:extLst>
            </p:cNvPr>
            <p:cNvSpPr/>
            <p:nvPr/>
          </p:nvSpPr>
          <p:spPr>
            <a:xfrm>
              <a:off x="8713337" y="6855079"/>
              <a:ext cx="1064394"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CLASSIC </a:t>
              </a:r>
            </a:p>
            <a:p>
              <a:pPr lvl="0">
                <a:defRPr sz="1800" b="0"/>
              </a:pPr>
              <a:r>
                <a:rPr lang="en-US" sz="900" b="1" dirty="0"/>
                <a:t>INFRASTRUCTURE</a:t>
              </a:r>
            </a:p>
          </p:txBody>
        </p:sp>
      </p:grpSp>
      <p:grpSp>
        <p:nvGrpSpPr>
          <p:cNvPr id="14" name="Group 13">
            <a:extLst>
              <a:ext uri="{FF2B5EF4-FFF2-40B4-BE49-F238E27FC236}">
                <a16:creationId xmlns:a16="http://schemas.microsoft.com/office/drawing/2014/main" id="{CE657FDA-190A-BB46-B359-3322D56D53B1}"/>
              </a:ext>
            </a:extLst>
          </p:cNvPr>
          <p:cNvGrpSpPr/>
          <p:nvPr/>
        </p:nvGrpSpPr>
        <p:grpSpPr>
          <a:xfrm>
            <a:off x="534494" y="6219654"/>
            <a:ext cx="700898" cy="874931"/>
            <a:chOff x="5669126" y="6094380"/>
            <a:chExt cx="700898" cy="874931"/>
          </a:xfrm>
        </p:grpSpPr>
        <p:grpSp>
          <p:nvGrpSpPr>
            <p:cNvPr id="13" name="Group 12">
              <a:extLst>
                <a:ext uri="{FF2B5EF4-FFF2-40B4-BE49-F238E27FC236}">
                  <a16:creationId xmlns:a16="http://schemas.microsoft.com/office/drawing/2014/main" id="{7FC5215D-1E72-7746-8D80-1165A67A7436}"/>
                </a:ext>
              </a:extLst>
            </p:cNvPr>
            <p:cNvGrpSpPr/>
            <p:nvPr/>
          </p:nvGrpSpPr>
          <p:grpSpPr>
            <a:xfrm>
              <a:off x="5669126" y="6094380"/>
              <a:ext cx="696174" cy="696174"/>
              <a:chOff x="5669126" y="6094380"/>
              <a:chExt cx="696174" cy="696174"/>
            </a:xfrm>
          </p:grpSpPr>
          <p:sp>
            <p:nvSpPr>
              <p:cNvPr id="140" name="Oval 139">
                <a:extLst>
                  <a:ext uri="{FF2B5EF4-FFF2-40B4-BE49-F238E27FC236}">
                    <a16:creationId xmlns:a16="http://schemas.microsoft.com/office/drawing/2014/main" id="{41734F48-36AE-9847-AFFA-F1831A57189B}"/>
                  </a:ext>
                </a:extLst>
              </p:cNvPr>
              <p:cNvSpPr>
                <a:spLocks noChangeAspect="1"/>
              </p:cNvSpPr>
              <p:nvPr/>
            </p:nvSpPr>
            <p:spPr>
              <a:xfrm>
                <a:off x="5669126" y="609438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a:extLst>
                  <a:ext uri="{FF2B5EF4-FFF2-40B4-BE49-F238E27FC236}">
                    <a16:creationId xmlns:a16="http://schemas.microsoft.com/office/drawing/2014/main" id="{5A49BD29-6D31-DA40-B2F3-85540F619394}"/>
                  </a:ext>
                </a:extLst>
              </p:cNvPr>
              <p:cNvPicPr>
                <a:picLocks noChangeAspect="1"/>
              </p:cNvPicPr>
              <p:nvPr/>
            </p:nvPicPr>
            <p:blipFill>
              <a:blip r:embed="rId24">
                <a:duotone>
                  <a:schemeClr val="accent1">
                    <a:shade val="45000"/>
                    <a:satMod val="135000"/>
                  </a:schemeClr>
                  <a:prstClr val="white"/>
                </a:duotone>
                <a:extLst>
                  <a:ext uri="{BEBA8EAE-BF5A-486C-A8C5-ECC9F3942E4B}">
                    <a14:imgProps xmlns:a14="http://schemas.microsoft.com/office/drawing/2010/main">
                      <a14:imgLayer r:embed="rId25">
                        <a14:imgEffect>
                          <a14:artisticWatercolorSponge/>
                        </a14:imgEffect>
                      </a14:imgLayer>
                    </a14:imgProps>
                  </a:ext>
                </a:extLst>
              </a:blip>
              <a:stretch>
                <a:fillRect/>
              </a:stretch>
            </p:blipFill>
            <p:spPr>
              <a:xfrm>
                <a:off x="5735523" y="6149953"/>
                <a:ext cx="514150" cy="566413"/>
              </a:xfrm>
              <a:prstGeom prst="rect">
                <a:avLst/>
              </a:prstGeom>
            </p:spPr>
          </p:pic>
        </p:grpSp>
        <p:sp>
          <p:nvSpPr>
            <p:cNvPr id="148" name="Shape 576">
              <a:extLst>
                <a:ext uri="{FF2B5EF4-FFF2-40B4-BE49-F238E27FC236}">
                  <a16:creationId xmlns:a16="http://schemas.microsoft.com/office/drawing/2014/main" id="{3C878D9B-D1E9-4848-BD90-79C8401ABEF1}"/>
                </a:ext>
              </a:extLst>
            </p:cNvPr>
            <p:cNvSpPr/>
            <p:nvPr/>
          </p:nvSpPr>
          <p:spPr>
            <a:xfrm>
              <a:off x="5715999" y="6830812"/>
              <a:ext cx="654025"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IBM CLOUD</a:t>
              </a:r>
            </a:p>
          </p:txBody>
        </p:sp>
      </p:grpSp>
      <p:pic>
        <p:nvPicPr>
          <p:cNvPr id="155" name="Picture 154">
            <a:extLst>
              <a:ext uri="{FF2B5EF4-FFF2-40B4-BE49-F238E27FC236}">
                <a16:creationId xmlns:a16="http://schemas.microsoft.com/office/drawing/2014/main" id="{7D25E4E7-D369-AF40-B3B1-7F4DF36CA551}"/>
              </a:ext>
            </a:extLst>
          </p:cNvPr>
          <p:cNvPicPr>
            <a:picLocks noChangeAspect="1"/>
          </p:cNvPicPr>
          <p:nvPr/>
        </p:nvPicPr>
        <p:blipFill>
          <a:blip r:embed="rId26"/>
          <a:stretch>
            <a:fillRect/>
          </a:stretch>
        </p:blipFill>
        <p:spPr>
          <a:xfrm>
            <a:off x="8917626" y="4933247"/>
            <a:ext cx="160079" cy="209095"/>
          </a:xfrm>
          <a:prstGeom prst="rect">
            <a:avLst/>
          </a:prstGeom>
        </p:spPr>
      </p:pic>
      <p:grpSp>
        <p:nvGrpSpPr>
          <p:cNvPr id="18" name="Group 17">
            <a:extLst>
              <a:ext uri="{FF2B5EF4-FFF2-40B4-BE49-F238E27FC236}">
                <a16:creationId xmlns:a16="http://schemas.microsoft.com/office/drawing/2014/main" id="{EC1915B8-1DD7-864E-8E94-FEC5DF9B8257}"/>
              </a:ext>
            </a:extLst>
          </p:cNvPr>
          <p:cNvGrpSpPr/>
          <p:nvPr/>
        </p:nvGrpSpPr>
        <p:grpSpPr>
          <a:xfrm>
            <a:off x="5644511" y="6210738"/>
            <a:ext cx="696174" cy="915259"/>
            <a:chOff x="8805713" y="6134638"/>
            <a:chExt cx="696174" cy="915259"/>
          </a:xfrm>
        </p:grpSpPr>
        <p:grpSp>
          <p:nvGrpSpPr>
            <p:cNvPr id="163" name="Group 162">
              <a:extLst>
                <a:ext uri="{FF2B5EF4-FFF2-40B4-BE49-F238E27FC236}">
                  <a16:creationId xmlns:a16="http://schemas.microsoft.com/office/drawing/2014/main" id="{6331A80F-3DCA-204D-ABA4-02D73ADB5608}"/>
                </a:ext>
              </a:extLst>
            </p:cNvPr>
            <p:cNvGrpSpPr/>
            <p:nvPr/>
          </p:nvGrpSpPr>
          <p:grpSpPr>
            <a:xfrm>
              <a:off x="8805713" y="6134638"/>
              <a:ext cx="696174" cy="915259"/>
              <a:chOff x="8897447" y="6128162"/>
              <a:chExt cx="696174" cy="915259"/>
            </a:xfrm>
          </p:grpSpPr>
          <p:sp>
            <p:nvSpPr>
              <p:cNvPr id="166" name="Oval 165">
                <a:extLst>
                  <a:ext uri="{FF2B5EF4-FFF2-40B4-BE49-F238E27FC236}">
                    <a16:creationId xmlns:a16="http://schemas.microsoft.com/office/drawing/2014/main" id="{CEA65A79-37F9-BE4D-BD9B-BE58A840D98A}"/>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Shape 576">
                <a:extLst>
                  <a:ext uri="{FF2B5EF4-FFF2-40B4-BE49-F238E27FC236}">
                    <a16:creationId xmlns:a16="http://schemas.microsoft.com/office/drawing/2014/main" id="{AE00CC7F-D24F-D14B-86FA-3AC7207E577D}"/>
                  </a:ext>
                </a:extLst>
              </p:cNvPr>
              <p:cNvSpPr/>
              <p:nvPr/>
            </p:nvSpPr>
            <p:spPr>
              <a:xfrm>
                <a:off x="9033854" y="6904922"/>
                <a:ext cx="455253" cy="1384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REGION</a:t>
                </a:r>
              </a:p>
            </p:txBody>
          </p:sp>
        </p:grpSp>
        <p:pic>
          <p:nvPicPr>
            <p:cNvPr id="168" name="Picture 167">
              <a:extLst>
                <a:ext uri="{FF2B5EF4-FFF2-40B4-BE49-F238E27FC236}">
                  <a16:creationId xmlns:a16="http://schemas.microsoft.com/office/drawing/2014/main" id="{CF5E0318-1F68-4C44-AD89-E9FAC2DEFAA7}"/>
                </a:ext>
              </a:extLst>
            </p:cNvPr>
            <p:cNvPicPr>
              <a:picLocks noChangeAspect="1"/>
            </p:cNvPicPr>
            <p:nvPr/>
          </p:nvPicPr>
          <p:blipFill>
            <a:blip r:embed="rId27">
              <a:duotone>
                <a:prstClr val="black"/>
                <a:schemeClr val="accent1">
                  <a:tint val="45000"/>
                  <a:satMod val="400000"/>
                </a:schemeClr>
              </a:duotone>
            </a:blip>
            <a:stretch>
              <a:fillRect/>
            </a:stretch>
          </p:blipFill>
          <p:spPr>
            <a:xfrm>
              <a:off x="8880565" y="6219654"/>
              <a:ext cx="561242" cy="561242"/>
            </a:xfrm>
            <a:prstGeom prst="rect">
              <a:avLst/>
            </a:prstGeom>
          </p:spPr>
        </p:pic>
      </p:grpSp>
      <p:grpSp>
        <p:nvGrpSpPr>
          <p:cNvPr id="19" name="Group 18">
            <a:extLst>
              <a:ext uri="{FF2B5EF4-FFF2-40B4-BE49-F238E27FC236}">
                <a16:creationId xmlns:a16="http://schemas.microsoft.com/office/drawing/2014/main" id="{68B283C9-5E76-8444-A69F-A2103DEF24E1}"/>
              </a:ext>
            </a:extLst>
          </p:cNvPr>
          <p:cNvGrpSpPr/>
          <p:nvPr/>
        </p:nvGrpSpPr>
        <p:grpSpPr>
          <a:xfrm>
            <a:off x="7173409" y="6233593"/>
            <a:ext cx="795089" cy="1024716"/>
            <a:chOff x="7173409" y="6233593"/>
            <a:chExt cx="795089" cy="1024716"/>
          </a:xfrm>
        </p:grpSpPr>
        <p:grpSp>
          <p:nvGrpSpPr>
            <p:cNvPr id="170" name="Group 169">
              <a:extLst>
                <a:ext uri="{FF2B5EF4-FFF2-40B4-BE49-F238E27FC236}">
                  <a16:creationId xmlns:a16="http://schemas.microsoft.com/office/drawing/2014/main" id="{FDBE6A4E-BFD6-D441-852F-A49DE7CF5AF2}"/>
                </a:ext>
              </a:extLst>
            </p:cNvPr>
            <p:cNvGrpSpPr/>
            <p:nvPr/>
          </p:nvGrpSpPr>
          <p:grpSpPr>
            <a:xfrm>
              <a:off x="7173409" y="6233593"/>
              <a:ext cx="795089" cy="1024716"/>
              <a:chOff x="8864374" y="6128162"/>
              <a:chExt cx="795089" cy="1024716"/>
            </a:xfrm>
          </p:grpSpPr>
          <p:sp>
            <p:nvSpPr>
              <p:cNvPr id="172" name="Oval 171">
                <a:extLst>
                  <a:ext uri="{FF2B5EF4-FFF2-40B4-BE49-F238E27FC236}">
                    <a16:creationId xmlns:a16="http://schemas.microsoft.com/office/drawing/2014/main" id="{B050B592-08D3-AD47-9E7E-7E2E1E2F86D1}"/>
                  </a:ext>
                </a:extLst>
              </p:cNvPr>
              <p:cNvSpPr>
                <a:spLocks noChangeAspect="1"/>
              </p:cNvSpPr>
              <p:nvPr/>
            </p:nvSpPr>
            <p:spPr>
              <a:xfrm>
                <a:off x="8897447" y="6128162"/>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Shape 576">
                <a:extLst>
                  <a:ext uri="{FF2B5EF4-FFF2-40B4-BE49-F238E27FC236}">
                    <a16:creationId xmlns:a16="http://schemas.microsoft.com/office/drawing/2014/main" id="{E356B8DE-0122-B84E-B927-255C358D31F2}"/>
                  </a:ext>
                </a:extLst>
              </p:cNvPr>
              <p:cNvSpPr/>
              <p:nvPr/>
            </p:nvSpPr>
            <p:spPr>
              <a:xfrm>
                <a:off x="8864374" y="6875879"/>
                <a:ext cx="795089" cy="276999"/>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ZONE / </a:t>
                </a:r>
              </a:p>
              <a:p>
                <a:pPr lvl="0">
                  <a:defRPr sz="1800" b="0"/>
                </a:pPr>
                <a:r>
                  <a:rPr lang="en-US" sz="900" b="1" dirty="0"/>
                  <a:t>DATACENTER</a:t>
                </a:r>
              </a:p>
            </p:txBody>
          </p:sp>
        </p:grpSp>
        <p:pic>
          <p:nvPicPr>
            <p:cNvPr id="180" name="Picture 179">
              <a:extLst>
                <a:ext uri="{FF2B5EF4-FFF2-40B4-BE49-F238E27FC236}">
                  <a16:creationId xmlns:a16="http://schemas.microsoft.com/office/drawing/2014/main" id="{22961BB5-7967-D049-954E-3DEDE712D2E3}"/>
                </a:ext>
              </a:extLst>
            </p:cNvPr>
            <p:cNvPicPr>
              <a:picLocks noChangeAspect="1"/>
            </p:cNvPicPr>
            <p:nvPr/>
          </p:nvPicPr>
          <p:blipFill>
            <a:blip r:embed="rId2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29129" y="6382667"/>
              <a:ext cx="446919" cy="446919"/>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8772" y="4556014"/>
            <a:ext cx="969867" cy="1061754"/>
            <a:chOff x="57733" y="9398"/>
            <a:chExt cx="969865" cy="1061752"/>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7733" y="129525"/>
              <a:ext cx="969865" cy="941625"/>
              <a:chOff x="71738" y="129525"/>
              <a:chExt cx="969864" cy="941623"/>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71738" y="738566"/>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4"/>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5"/>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6"/>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7"/>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8"/>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6" name="Shape 296"/>
          <p:cNvSpPr/>
          <p:nvPr/>
        </p:nvSpPr>
        <p:spPr>
          <a:xfrm>
            <a:off x="4727476" y="4603164"/>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55058" y="5985840"/>
            <a:ext cx="944169" cy="989688"/>
            <a:chOff x="6662085" y="5985294"/>
            <a:chExt cx="944169" cy="989688"/>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62085" y="6728761"/>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grpSp>
        <p:nvGrpSpPr>
          <p:cNvPr id="5" name="Group 4">
            <a:extLst>
              <a:ext uri="{FF2B5EF4-FFF2-40B4-BE49-F238E27FC236}">
                <a16:creationId xmlns:a16="http://schemas.microsoft.com/office/drawing/2014/main" id="{B7B153B4-8510-4839-9F61-8F40379F68DE}"/>
              </a:ext>
            </a:extLst>
          </p:cNvPr>
          <p:cNvGrpSpPr/>
          <p:nvPr/>
        </p:nvGrpSpPr>
        <p:grpSpPr>
          <a:xfrm>
            <a:off x="3712259" y="6004857"/>
            <a:ext cx="892872" cy="956060"/>
            <a:chOff x="332114" y="6041226"/>
            <a:chExt cx="892872" cy="956060"/>
          </a:xfrm>
        </p:grpSpPr>
        <p:grpSp>
          <p:nvGrpSpPr>
            <p:cNvPr id="270" name="Group 270"/>
            <p:cNvGrpSpPr/>
            <p:nvPr/>
          </p:nvGrpSpPr>
          <p:grpSpPr>
            <a:xfrm>
              <a:off x="332114" y="6179231"/>
              <a:ext cx="892872" cy="818055"/>
              <a:chOff x="111788" y="135400"/>
              <a:chExt cx="892870" cy="818051"/>
            </a:xfrm>
          </p:grpSpPr>
          <p:pic>
            <p:nvPicPr>
              <p:cNvPr id="268" name="_-16.png"/>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111788" y="707231"/>
                <a:ext cx="892870"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STANDARD</a:t>
                </a:r>
              </a:p>
              <a:p>
                <a:pPr lvl="0">
                  <a:defRPr sz="1800" b="0">
                    <a:solidFill>
                      <a:srgbClr val="000000"/>
                    </a:solidFill>
                  </a:defRPr>
                </a:pPr>
                <a:r>
                  <a:rPr sz="800" b="1" dirty="0">
                    <a:solidFill>
                      <a:srgbClr val="4277BB"/>
                    </a:solidFill>
                  </a:rPr>
                  <a:t>LOAD BALANCER</a:t>
                </a:r>
              </a:p>
            </p:txBody>
          </p:sp>
        </p:grpSp>
        <p:grpSp>
          <p:nvGrpSpPr>
            <p:cNvPr id="77" name="Group 76">
              <a:extLst>
                <a:ext uri="{FF2B5EF4-FFF2-40B4-BE49-F238E27FC236}">
                  <a16:creationId xmlns:a16="http://schemas.microsoft.com/office/drawing/2014/main" id="{9B0BFC9A-856C-47AC-94B5-9A2168942ED3}"/>
                </a:ext>
              </a:extLst>
            </p:cNvPr>
            <p:cNvGrpSpPr/>
            <p:nvPr/>
          </p:nvGrpSpPr>
          <p:grpSpPr>
            <a:xfrm>
              <a:off x="402358" y="6041226"/>
              <a:ext cx="704088" cy="704088"/>
              <a:chOff x="6587463" y="2092052"/>
              <a:chExt cx="751660" cy="692612"/>
            </a:xfrm>
          </p:grpSpPr>
          <p:sp>
            <p:nvSpPr>
              <p:cNvPr id="78" name="Shape 252">
                <a:extLst>
                  <a:ext uri="{FF2B5EF4-FFF2-40B4-BE49-F238E27FC236}">
                    <a16:creationId xmlns:a16="http://schemas.microsoft.com/office/drawing/2014/main" id="{B6E0342E-DA3F-4C0C-B794-CB0BAAF4FCA5}"/>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9" name="Picture 78">
                <a:extLst>
                  <a:ext uri="{FF2B5EF4-FFF2-40B4-BE49-F238E27FC236}">
                    <a16:creationId xmlns:a16="http://schemas.microsoft.com/office/drawing/2014/main" id="{71F44FC9-F784-40D6-ACA5-557EDDACD2F0}"/>
                  </a:ext>
                </a:extLst>
              </p:cNvPr>
              <p:cNvPicPr>
                <a:picLocks noChangeAspect="1"/>
              </p:cNvPicPr>
              <p:nvPr/>
            </p:nvPicPr>
            <p:blipFill>
              <a:blip r:embed="rId13">
                <a:biLevel thresh="50000"/>
              </a:blip>
              <a:stretch>
                <a:fillRect/>
              </a:stretch>
            </p:blipFill>
            <p:spPr>
              <a:xfrm>
                <a:off x="6727072" y="2155504"/>
                <a:ext cx="472441" cy="501965"/>
              </a:xfrm>
              <a:prstGeom prst="rect">
                <a:avLst/>
              </a:prstGeom>
            </p:spPr>
          </p:pic>
        </p:grpSp>
      </p:grpSp>
      <p:grpSp>
        <p:nvGrpSpPr>
          <p:cNvPr id="89" name="Group 271">
            <a:extLst>
              <a:ext uri="{FF2B5EF4-FFF2-40B4-BE49-F238E27FC236}">
                <a16:creationId xmlns:a16="http://schemas.microsoft.com/office/drawing/2014/main" id="{ED1F2D70-2A8A-4130-B409-F54D50D3572C}"/>
              </a:ext>
            </a:extLst>
          </p:cNvPr>
          <p:cNvGrpSpPr/>
          <p:nvPr/>
        </p:nvGrpSpPr>
        <p:grpSpPr>
          <a:xfrm>
            <a:off x="289845" y="6043831"/>
            <a:ext cx="977405" cy="912814"/>
            <a:chOff x="55382" y="0"/>
            <a:chExt cx="977403" cy="912812"/>
          </a:xfrm>
        </p:grpSpPr>
        <p:sp>
          <p:nvSpPr>
            <p:cNvPr id="90" name="Shape 267">
              <a:extLst>
                <a:ext uri="{FF2B5EF4-FFF2-40B4-BE49-F238E27FC236}">
                  <a16:creationId xmlns:a16="http://schemas.microsoft.com/office/drawing/2014/main" id="{27781493-1825-45DC-927B-CBB6DBCDF71F}"/>
                </a:ext>
              </a:extLst>
            </p:cNvPr>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1" name="Group 270">
              <a:extLst>
                <a:ext uri="{FF2B5EF4-FFF2-40B4-BE49-F238E27FC236}">
                  <a16:creationId xmlns:a16="http://schemas.microsoft.com/office/drawing/2014/main" id="{A714E045-9ED0-49B9-9985-D0A0083E599A}"/>
                </a:ext>
              </a:extLst>
            </p:cNvPr>
            <p:cNvGrpSpPr/>
            <p:nvPr/>
          </p:nvGrpSpPr>
          <p:grpSpPr>
            <a:xfrm>
              <a:off x="55382" y="135400"/>
              <a:ext cx="977405" cy="777413"/>
              <a:chOff x="69520" y="135400"/>
              <a:chExt cx="977403" cy="777412"/>
            </a:xfrm>
          </p:grpSpPr>
          <p:pic>
            <p:nvPicPr>
              <p:cNvPr id="92" name="_-16.png">
                <a:extLst>
                  <a:ext uri="{FF2B5EF4-FFF2-40B4-BE49-F238E27FC236}">
                    <a16:creationId xmlns:a16="http://schemas.microsoft.com/office/drawing/2014/main" id="{FDDE7119-FAE6-4F78-8578-43085381E7A6}"/>
                  </a:ext>
                </a:extLst>
              </p:cNvPr>
              <p:cNvPicPr/>
              <p:nvPr/>
            </p:nvPicPr>
            <p:blipFill>
              <a:blip r:embed="rId12"/>
              <a:srcRect l="26965" t="19145" r="26965" b="19145"/>
              <a:stretch>
                <a:fillRect/>
              </a:stretch>
            </p:blipFill>
            <p:spPr>
              <a:xfrm>
                <a:off x="387909" y="135400"/>
                <a:ext cx="325809" cy="436431"/>
              </a:xfrm>
              <a:prstGeom prst="rect">
                <a:avLst/>
              </a:prstGeom>
              <a:ln w="3175" cap="flat">
                <a:noFill/>
                <a:miter lim="400000"/>
              </a:ln>
              <a:effectLst/>
            </p:spPr>
          </p:pic>
          <p:sp>
            <p:nvSpPr>
              <p:cNvPr id="93" name="Shape 269">
                <a:extLst>
                  <a:ext uri="{FF2B5EF4-FFF2-40B4-BE49-F238E27FC236}">
                    <a16:creationId xmlns:a16="http://schemas.microsoft.com/office/drawing/2014/main" id="{9B2AE563-D36A-4F06-8CFC-8C538F6ED8E7}"/>
                  </a:ext>
                </a:extLst>
              </p:cNvPr>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sp>
        <p:nvSpPr>
          <p:cNvPr id="94" name="Shape 293">
            <a:extLst>
              <a:ext uri="{FF2B5EF4-FFF2-40B4-BE49-F238E27FC236}">
                <a16:creationId xmlns:a16="http://schemas.microsoft.com/office/drawing/2014/main" id="{3C4DEB3E-4D08-4F2B-BDC6-260C316A45CF}"/>
              </a:ext>
            </a:extLst>
          </p:cNvPr>
          <p:cNvSpPr/>
          <p:nvPr/>
        </p:nvSpPr>
        <p:spPr>
          <a:xfrm>
            <a:off x="4736057" y="6052405"/>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instances</a:t>
            </a:r>
            <a:r>
              <a:rPr lang="en-US" sz="1000" dirty="0"/>
              <a:t> – standard symbol.</a:t>
            </a:r>
            <a:endParaRPr sz="1000"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4873</Words>
  <Application>Microsoft Macintosh PowerPoint</Application>
  <PresentationFormat>Custom</PresentationFormat>
  <Paragraphs>964</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2019-05-22T16:54:07Z</dcterms:modified>
  <cp:category/>
</cp:coreProperties>
</file>